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4"/>
  </p:notesMasterIdLst>
  <p:sldIdLst>
    <p:sldId id="256" r:id="rId2"/>
    <p:sldId id="642" r:id="rId3"/>
    <p:sldId id="636" r:id="rId4"/>
    <p:sldId id="591" r:id="rId5"/>
    <p:sldId id="588" r:id="rId6"/>
    <p:sldId id="590" r:id="rId7"/>
    <p:sldId id="592" r:id="rId8"/>
    <p:sldId id="593" r:id="rId9"/>
    <p:sldId id="594" r:id="rId10"/>
    <p:sldId id="595" r:id="rId11"/>
    <p:sldId id="635" r:id="rId12"/>
    <p:sldId id="614" r:id="rId13"/>
    <p:sldId id="616" r:id="rId14"/>
    <p:sldId id="615" r:id="rId15"/>
    <p:sldId id="617" r:id="rId16"/>
    <p:sldId id="619" r:id="rId17"/>
    <p:sldId id="620" r:id="rId18"/>
    <p:sldId id="607" r:id="rId19"/>
    <p:sldId id="621" r:id="rId20"/>
    <p:sldId id="10568" r:id="rId21"/>
    <p:sldId id="637" r:id="rId22"/>
    <p:sldId id="10569" r:id="rId23"/>
    <p:sldId id="10566" r:id="rId24"/>
    <p:sldId id="634" r:id="rId25"/>
    <p:sldId id="272" r:id="rId26"/>
    <p:sldId id="273" r:id="rId27"/>
    <p:sldId id="276" r:id="rId28"/>
    <p:sldId id="640" r:id="rId29"/>
    <p:sldId id="323" r:id="rId30"/>
    <p:sldId id="259" r:id="rId31"/>
    <p:sldId id="324" r:id="rId32"/>
    <p:sldId id="10567" r:id="rId33"/>
    <p:sldId id="641" r:id="rId34"/>
    <p:sldId id="271" r:id="rId35"/>
    <p:sldId id="274" r:id="rId36"/>
    <p:sldId id="284" r:id="rId37"/>
    <p:sldId id="288" r:id="rId38"/>
    <p:sldId id="289" r:id="rId39"/>
    <p:sldId id="290" r:id="rId40"/>
    <p:sldId id="291" r:id="rId41"/>
    <p:sldId id="292" r:id="rId42"/>
    <p:sldId id="293" r:id="rId43"/>
    <p:sldId id="297" r:id="rId44"/>
    <p:sldId id="278" r:id="rId45"/>
    <p:sldId id="299" r:id="rId46"/>
    <p:sldId id="300" r:id="rId47"/>
    <p:sldId id="282" r:id="rId48"/>
    <p:sldId id="385" r:id="rId49"/>
    <p:sldId id="386" r:id="rId50"/>
    <p:sldId id="294" r:id="rId51"/>
    <p:sldId id="295" r:id="rId52"/>
    <p:sldId id="29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5F48A6-C804-491B-BF61-347434F5FECD}">
          <p14:sldIdLst>
            <p14:sldId id="256"/>
          </p14:sldIdLst>
        </p14:section>
        <p14:section name="Summary Section" id="{10948490-6747-4D87-A552-330EFC0CE46B}">
          <p14:sldIdLst>
            <p14:sldId id="642"/>
          </p14:sldIdLst>
        </p14:section>
        <p14:section name="Can AI solve the AI Problems ?" id="{6985004A-A7B4-49E8-9C98-0C424593389D}">
          <p14:sldIdLst>
            <p14:sldId id="636"/>
            <p14:sldId id="591"/>
            <p14:sldId id="588"/>
            <p14:sldId id="590"/>
          </p14:sldIdLst>
        </p14:section>
        <p14:section name="Section 2" id="{20155168-4140-4BF5-821F-E7414B5C7EE3}">
          <p14:sldIdLst>
            <p14:sldId id="592"/>
            <p14:sldId id="593"/>
          </p14:sldIdLst>
        </p14:section>
        <p14:section name="Section 3" id="{0D75DA77-A086-4F87-9863-98E0917DE18E}">
          <p14:sldIdLst>
            <p14:sldId id="594"/>
            <p14:sldId id="595"/>
          </p14:sldIdLst>
        </p14:section>
        <p14:section name="Current Challenges in Big Data" id="{471D8EDD-0D52-4167-ADC2-E50DA9BBE697}">
          <p14:sldIdLst>
            <p14:sldId id="635"/>
            <p14:sldId id="614"/>
            <p14:sldId id="616"/>
            <p14:sldId id="615"/>
          </p14:sldIdLst>
        </p14:section>
        <p14:section name="Section 6" id="{E6C14EF4-0A25-4A3A-911A-4A0FF87781DC}">
          <p14:sldIdLst>
            <p14:sldId id="617"/>
            <p14:sldId id="619"/>
            <p14:sldId id="620"/>
            <p14:sldId id="607"/>
            <p14:sldId id="621"/>
            <p14:sldId id="10568"/>
          </p14:sldIdLst>
        </p14:section>
        <p14:section name="What after Big Data ? " id="{F0F9BF0D-C8AB-403C-BC09-AB4D66720E2E}">
          <p14:sldIdLst>
            <p14:sldId id="637"/>
            <p14:sldId id="10569"/>
            <p14:sldId id="10566"/>
            <p14:sldId id="634"/>
          </p14:sldIdLst>
        </p14:section>
        <p14:section name="WHAT IS AZURE MACHINE LEARNING SERVICE?" id="{C680FB51-39ED-48ED-8625-5FA3E06E867A}">
          <p14:sldIdLst>
            <p14:sldId id="272"/>
            <p14:sldId id="273"/>
            <p14:sldId id="276"/>
            <p14:sldId id="640"/>
            <p14:sldId id="323"/>
            <p14:sldId id="259"/>
            <p14:sldId id="324"/>
            <p14:sldId id="10567"/>
            <p14:sldId id="641"/>
          </p14:sldIdLst>
        </p14:section>
        <p14:section name="DevOps for Machine Learning" id="{EF2AD853-3DF8-4733-AF20-22355C7AAACB}">
          <p14:sldIdLst>
            <p14:sldId id="271"/>
            <p14:sldId id="274"/>
            <p14:sldId id="284"/>
          </p14:sldIdLst>
        </p14:section>
        <p14:section name="Azure Machine Learning Pipelines" id="{99F13D95-C36A-46E5-BCF9-D5B49A09A0B9}">
          <p14:sldIdLst>
            <p14:sldId id="288"/>
            <p14:sldId id="289"/>
            <p14:sldId id="290"/>
            <p14:sldId id="291"/>
            <p14:sldId id="292"/>
            <p14:sldId id="293"/>
          </p14:sldIdLst>
        </p14:section>
        <p14:section name="Deployment" id="{95074490-3E95-49AC-9C46-1914667C05F7}">
          <p14:sldIdLst>
            <p14:sldId id="297"/>
            <p14:sldId id="278"/>
            <p14:sldId id="299"/>
            <p14:sldId id="300"/>
            <p14:sldId id="282"/>
            <p14:sldId id="385"/>
            <p14:sldId id="386"/>
          </p14:sldIdLst>
        </p14:section>
        <p14:section name="Support for  Open source frameworks" id="{B937D85C-53B3-4F1A-B16C-C7982661087F}">
          <p14:sldIdLst>
            <p14:sldId id="294"/>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4.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sv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3.png"/><Relationship Id="rId6" Type="http://schemas.openxmlformats.org/officeDocument/2006/relationships/image" Target="../media/image6.svg"/><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17.png"/></Relationships>
</file>

<file path=ppt/diagrams/_rels/drawing4.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105.png"/><Relationship Id="rId7" Type="http://schemas.openxmlformats.org/officeDocument/2006/relationships/image" Target="../media/image107.png"/><Relationship Id="rId12" Type="http://schemas.openxmlformats.org/officeDocument/2006/relationships/image" Target="../media/image103.svg"/><Relationship Id="rId2" Type="http://schemas.openxmlformats.org/officeDocument/2006/relationships/image" Target="../media/image93.svg"/><Relationship Id="rId1" Type="http://schemas.openxmlformats.org/officeDocument/2006/relationships/image" Target="../media/image104.png"/><Relationship Id="rId6" Type="http://schemas.openxmlformats.org/officeDocument/2006/relationships/image" Target="../media/image97.svg"/><Relationship Id="rId11" Type="http://schemas.openxmlformats.org/officeDocument/2006/relationships/image" Target="../media/image109.png"/><Relationship Id="rId5" Type="http://schemas.openxmlformats.org/officeDocument/2006/relationships/image" Target="../media/image106.png"/><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A541DCFF-5268-4893-A932-C736043AA17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705D18-165A-4B7F-8CBC-1C9734E191A9}">
      <dgm:prSet/>
      <dgm:spPr/>
      <dgm:t>
        <a:bodyPr/>
        <a:lstStyle/>
        <a:p>
          <a:r>
            <a:rPr lang="en-US"/>
            <a:t>Azure ML Services </a:t>
          </a:r>
        </a:p>
      </dgm:t>
    </dgm:pt>
    <dgm:pt modelId="{505DD069-D884-4154-A682-030A4E8E7229}" type="parTrans" cxnId="{40F2CC50-666B-4893-B9F9-AC244C719BC6}">
      <dgm:prSet/>
      <dgm:spPr/>
      <dgm:t>
        <a:bodyPr/>
        <a:lstStyle/>
        <a:p>
          <a:endParaRPr lang="en-US"/>
        </a:p>
      </dgm:t>
    </dgm:pt>
    <dgm:pt modelId="{A91AD2D3-8B77-4BCA-BBA6-2E5D3DF56D2E}" type="sibTrans" cxnId="{40F2CC50-666B-4893-B9F9-AC244C719BC6}">
      <dgm:prSet/>
      <dgm:spPr/>
      <dgm:t>
        <a:bodyPr/>
        <a:lstStyle/>
        <a:p>
          <a:endParaRPr lang="en-US"/>
        </a:p>
      </dgm:t>
    </dgm:pt>
    <dgm:pt modelId="{948BD4D0-15E2-4EB8-8A32-CF0D2CEF66BE}">
      <dgm:prSet/>
      <dgm:spPr/>
      <dgm:t>
        <a:bodyPr/>
        <a:lstStyle/>
        <a:p>
          <a:r>
            <a:rPr lang="en-US"/>
            <a:t>Bigdata Challenges </a:t>
          </a:r>
        </a:p>
      </dgm:t>
    </dgm:pt>
    <dgm:pt modelId="{B3A9F227-9D5F-464D-AB62-C3D542EB3E89}" type="parTrans" cxnId="{2A4C371B-EC06-40CD-A289-AA2F4DD5D063}">
      <dgm:prSet/>
      <dgm:spPr/>
      <dgm:t>
        <a:bodyPr/>
        <a:lstStyle/>
        <a:p>
          <a:endParaRPr lang="en-US"/>
        </a:p>
      </dgm:t>
    </dgm:pt>
    <dgm:pt modelId="{CC091C13-07A6-4018-9C10-0D8ABD977F75}" type="sibTrans" cxnId="{2A4C371B-EC06-40CD-A289-AA2F4DD5D063}">
      <dgm:prSet/>
      <dgm:spPr/>
      <dgm:t>
        <a:bodyPr/>
        <a:lstStyle/>
        <a:p>
          <a:endParaRPr lang="en-US"/>
        </a:p>
      </dgm:t>
    </dgm:pt>
    <dgm:pt modelId="{3B1A3E1A-4060-4DD2-B357-393F919D9BCC}">
      <dgm:prSet/>
      <dgm:spPr/>
      <dgm:t>
        <a:bodyPr/>
        <a:lstStyle/>
        <a:p>
          <a:r>
            <a:rPr lang="en-US"/>
            <a:t>Azure Databricks </a:t>
          </a:r>
        </a:p>
      </dgm:t>
    </dgm:pt>
    <dgm:pt modelId="{5B987289-8A16-4E41-8BB9-3F645D312BA0}" type="parTrans" cxnId="{369EE1A4-DA3F-4BED-9043-3F3F80EA04BA}">
      <dgm:prSet/>
      <dgm:spPr/>
      <dgm:t>
        <a:bodyPr/>
        <a:lstStyle/>
        <a:p>
          <a:endParaRPr lang="en-US"/>
        </a:p>
      </dgm:t>
    </dgm:pt>
    <dgm:pt modelId="{D535762E-622E-4B4E-96D8-13B7842FA30F}" type="sibTrans" cxnId="{369EE1A4-DA3F-4BED-9043-3F3F80EA04BA}">
      <dgm:prSet/>
      <dgm:spPr/>
      <dgm:t>
        <a:bodyPr/>
        <a:lstStyle/>
        <a:p>
          <a:endParaRPr lang="en-US"/>
        </a:p>
      </dgm:t>
    </dgm:pt>
    <dgm:pt modelId="{81DE380C-5CE6-4569-90A4-4034D5210251}">
      <dgm:prSet/>
      <dgm:spPr/>
      <dgm:t>
        <a:bodyPr/>
        <a:lstStyle/>
        <a:p>
          <a:r>
            <a:rPr lang="en-US"/>
            <a:t>Insurance Usecase </a:t>
          </a:r>
        </a:p>
      </dgm:t>
    </dgm:pt>
    <dgm:pt modelId="{D7C347B9-108D-4C27-8898-F90B7AD7362D}" type="parTrans" cxnId="{0818E422-0A62-4B78-89CE-07385314B1F2}">
      <dgm:prSet/>
      <dgm:spPr/>
      <dgm:t>
        <a:bodyPr/>
        <a:lstStyle/>
        <a:p>
          <a:endParaRPr lang="en-US"/>
        </a:p>
      </dgm:t>
    </dgm:pt>
    <dgm:pt modelId="{0506363F-025A-4CF3-9201-1DF508914B35}" type="sibTrans" cxnId="{0818E422-0A62-4B78-89CE-07385314B1F2}">
      <dgm:prSet/>
      <dgm:spPr/>
      <dgm:t>
        <a:bodyPr/>
        <a:lstStyle/>
        <a:p>
          <a:endParaRPr lang="en-US"/>
        </a:p>
      </dgm:t>
    </dgm:pt>
    <dgm:pt modelId="{5265B366-C4A4-4718-B963-AAB07E7CC191}">
      <dgm:prSet/>
      <dgm:spPr/>
      <dgm:t>
        <a:bodyPr/>
        <a:lstStyle/>
        <a:p>
          <a:r>
            <a:rPr lang="en-US"/>
            <a:t>Cognitive Services </a:t>
          </a:r>
        </a:p>
      </dgm:t>
    </dgm:pt>
    <dgm:pt modelId="{F8930777-F480-4C80-932C-9E5911475EDF}" type="parTrans" cxnId="{59C6CEA7-D23D-433A-83C6-EB0DA5D209C8}">
      <dgm:prSet/>
      <dgm:spPr/>
      <dgm:t>
        <a:bodyPr/>
        <a:lstStyle/>
        <a:p>
          <a:endParaRPr lang="en-US"/>
        </a:p>
      </dgm:t>
    </dgm:pt>
    <dgm:pt modelId="{398B09ED-2FDF-44F0-B59D-6E68E239C7CF}" type="sibTrans" cxnId="{59C6CEA7-D23D-433A-83C6-EB0DA5D209C8}">
      <dgm:prSet/>
      <dgm:spPr/>
      <dgm:t>
        <a:bodyPr/>
        <a:lstStyle/>
        <a:p>
          <a:endParaRPr lang="en-US"/>
        </a:p>
      </dgm:t>
    </dgm:pt>
    <dgm:pt modelId="{F5283B57-45C8-46F6-8CB2-EC54514EDAA3}">
      <dgm:prSet/>
      <dgm:spPr/>
      <dgm:t>
        <a:bodyPr/>
        <a:lstStyle/>
        <a:p>
          <a:r>
            <a:rPr lang="en-US"/>
            <a:t>Deployment to Containers</a:t>
          </a:r>
        </a:p>
      </dgm:t>
    </dgm:pt>
    <dgm:pt modelId="{3E167023-EE9E-437B-B049-5D777BD09AC6}" type="parTrans" cxnId="{D014592A-193D-47EB-9C8B-32C0D66DE4ED}">
      <dgm:prSet/>
      <dgm:spPr/>
      <dgm:t>
        <a:bodyPr/>
        <a:lstStyle/>
        <a:p>
          <a:endParaRPr lang="en-US"/>
        </a:p>
      </dgm:t>
    </dgm:pt>
    <dgm:pt modelId="{AE5FD733-6B66-4D6A-B45B-DD366BD49A2E}" type="sibTrans" cxnId="{D014592A-193D-47EB-9C8B-32C0D66DE4ED}">
      <dgm:prSet/>
      <dgm:spPr/>
      <dgm:t>
        <a:bodyPr/>
        <a:lstStyle/>
        <a:p>
          <a:endParaRPr lang="en-US"/>
        </a:p>
      </dgm:t>
    </dgm:pt>
    <dgm:pt modelId="{AC0D38C2-F904-43FB-B63E-F2D473CF8F96}" type="pres">
      <dgm:prSet presAssocID="{A541DCFF-5268-4893-A932-C736043AA172}" presName="root" presStyleCnt="0">
        <dgm:presLayoutVars>
          <dgm:dir/>
          <dgm:resizeHandles val="exact"/>
        </dgm:presLayoutVars>
      </dgm:prSet>
      <dgm:spPr/>
    </dgm:pt>
    <dgm:pt modelId="{28BC0C42-B0EB-4830-AAFC-C32AB85C4EE0}" type="pres">
      <dgm:prSet presAssocID="{A541DCFF-5268-4893-A932-C736043AA172}" presName="container" presStyleCnt="0">
        <dgm:presLayoutVars>
          <dgm:dir/>
          <dgm:resizeHandles val="exact"/>
        </dgm:presLayoutVars>
      </dgm:prSet>
      <dgm:spPr/>
    </dgm:pt>
    <dgm:pt modelId="{487CA1AF-228A-47E1-94F1-448557C68190}" type="pres">
      <dgm:prSet presAssocID="{74705D18-165A-4B7F-8CBC-1C9734E191A9}" presName="compNode" presStyleCnt="0"/>
      <dgm:spPr/>
    </dgm:pt>
    <dgm:pt modelId="{B77EA459-DF1A-440E-AD34-50943B3C9E74}" type="pres">
      <dgm:prSet presAssocID="{74705D18-165A-4B7F-8CBC-1C9734E191A9}" presName="iconBgRect" presStyleLbl="bgShp" presStyleIdx="0" presStyleCnt="6"/>
      <dgm:spPr/>
    </dgm:pt>
    <dgm:pt modelId="{5BA3E887-42DD-43B8-8405-C6F0895E8FA2}" type="pres">
      <dgm:prSet presAssocID="{74705D18-165A-4B7F-8CBC-1C9734E191A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print2"/>
        </a:ext>
      </dgm:extLst>
    </dgm:pt>
    <dgm:pt modelId="{9825CBC3-0E43-4537-8F14-954E7B2BC47C}" type="pres">
      <dgm:prSet presAssocID="{74705D18-165A-4B7F-8CBC-1C9734E191A9}" presName="spaceRect" presStyleCnt="0"/>
      <dgm:spPr/>
    </dgm:pt>
    <dgm:pt modelId="{54F5EA35-F516-4E9C-8FAC-D0CE1B2023C3}" type="pres">
      <dgm:prSet presAssocID="{74705D18-165A-4B7F-8CBC-1C9734E191A9}" presName="textRect" presStyleLbl="revTx" presStyleIdx="0" presStyleCnt="6">
        <dgm:presLayoutVars>
          <dgm:chMax val="1"/>
          <dgm:chPref val="1"/>
        </dgm:presLayoutVars>
      </dgm:prSet>
      <dgm:spPr/>
    </dgm:pt>
    <dgm:pt modelId="{1DD53AA9-54B1-4679-A518-8EA1ECD778B3}" type="pres">
      <dgm:prSet presAssocID="{A91AD2D3-8B77-4BCA-BBA6-2E5D3DF56D2E}" presName="sibTrans" presStyleLbl="sibTrans2D1" presStyleIdx="0" presStyleCnt="0"/>
      <dgm:spPr/>
    </dgm:pt>
    <dgm:pt modelId="{2B32504E-40AC-47F5-9FE6-AFA476F5D926}" type="pres">
      <dgm:prSet presAssocID="{948BD4D0-15E2-4EB8-8A32-CF0D2CEF66BE}" presName="compNode" presStyleCnt="0"/>
      <dgm:spPr/>
    </dgm:pt>
    <dgm:pt modelId="{B8DD57DD-34C4-4E73-8DA7-95BBABA19FE4}" type="pres">
      <dgm:prSet presAssocID="{948BD4D0-15E2-4EB8-8A32-CF0D2CEF66BE}" presName="iconBgRect" presStyleLbl="bgShp" presStyleIdx="1" presStyleCnt="6"/>
      <dgm:spPr/>
    </dgm:pt>
    <dgm:pt modelId="{85B8CC57-AADB-4E92-96C9-2D83A4EE207A}" type="pres">
      <dgm:prSet presAssocID="{948BD4D0-15E2-4EB8-8A32-CF0D2CEF66B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Outline"/>
        </a:ext>
      </dgm:extLst>
    </dgm:pt>
    <dgm:pt modelId="{0804E728-08D7-4A45-A73B-DEABF6E11372}" type="pres">
      <dgm:prSet presAssocID="{948BD4D0-15E2-4EB8-8A32-CF0D2CEF66BE}" presName="spaceRect" presStyleCnt="0"/>
      <dgm:spPr/>
    </dgm:pt>
    <dgm:pt modelId="{AA4825B3-CCC2-4263-9425-19E39298B303}" type="pres">
      <dgm:prSet presAssocID="{948BD4D0-15E2-4EB8-8A32-CF0D2CEF66BE}" presName="textRect" presStyleLbl="revTx" presStyleIdx="1" presStyleCnt="6">
        <dgm:presLayoutVars>
          <dgm:chMax val="1"/>
          <dgm:chPref val="1"/>
        </dgm:presLayoutVars>
      </dgm:prSet>
      <dgm:spPr/>
    </dgm:pt>
    <dgm:pt modelId="{510222C9-98F9-453E-A058-8DE6CBB2BAAC}" type="pres">
      <dgm:prSet presAssocID="{CC091C13-07A6-4018-9C10-0D8ABD977F75}" presName="sibTrans" presStyleLbl="sibTrans2D1" presStyleIdx="0" presStyleCnt="0"/>
      <dgm:spPr/>
    </dgm:pt>
    <dgm:pt modelId="{C9DC7FEB-FE45-44CC-B0C1-D03F5774EDA2}" type="pres">
      <dgm:prSet presAssocID="{3B1A3E1A-4060-4DD2-B357-393F919D9BCC}" presName="compNode" presStyleCnt="0"/>
      <dgm:spPr/>
    </dgm:pt>
    <dgm:pt modelId="{D371A04E-CA60-4193-9241-35288C3FC8C9}" type="pres">
      <dgm:prSet presAssocID="{3B1A3E1A-4060-4DD2-B357-393F919D9BCC}" presName="iconBgRect" presStyleLbl="bgShp" presStyleIdx="2" presStyleCnt="6"/>
      <dgm:spPr/>
    </dgm:pt>
    <dgm:pt modelId="{F84ECA64-CD01-49C7-B135-2E65ECCC30D9}" type="pres">
      <dgm:prSet presAssocID="{3B1A3E1A-4060-4DD2-B357-393F919D9BC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lor"/>
        </a:ext>
      </dgm:extLst>
    </dgm:pt>
    <dgm:pt modelId="{F58736A7-D4E0-450E-B461-103C737B6EBF}" type="pres">
      <dgm:prSet presAssocID="{3B1A3E1A-4060-4DD2-B357-393F919D9BCC}" presName="spaceRect" presStyleCnt="0"/>
      <dgm:spPr/>
    </dgm:pt>
    <dgm:pt modelId="{C9207918-9A7D-425C-92EC-7F3C273DDCF2}" type="pres">
      <dgm:prSet presAssocID="{3B1A3E1A-4060-4DD2-B357-393F919D9BCC}" presName="textRect" presStyleLbl="revTx" presStyleIdx="2" presStyleCnt="6">
        <dgm:presLayoutVars>
          <dgm:chMax val="1"/>
          <dgm:chPref val="1"/>
        </dgm:presLayoutVars>
      </dgm:prSet>
      <dgm:spPr/>
    </dgm:pt>
    <dgm:pt modelId="{50382EA0-5964-4566-A8CC-7D13CE9533CA}" type="pres">
      <dgm:prSet presAssocID="{D535762E-622E-4B4E-96D8-13B7842FA30F}" presName="sibTrans" presStyleLbl="sibTrans2D1" presStyleIdx="0" presStyleCnt="0"/>
      <dgm:spPr/>
    </dgm:pt>
    <dgm:pt modelId="{C51557BC-C83B-4428-A0C2-6945E250DCA7}" type="pres">
      <dgm:prSet presAssocID="{81DE380C-5CE6-4569-90A4-4034D5210251}" presName="compNode" presStyleCnt="0"/>
      <dgm:spPr/>
    </dgm:pt>
    <dgm:pt modelId="{97104D72-9D9A-486B-B5C2-D569CF22C987}" type="pres">
      <dgm:prSet presAssocID="{81DE380C-5CE6-4569-90A4-4034D5210251}" presName="iconBgRect" presStyleLbl="bgShp" presStyleIdx="3" presStyleCnt="6"/>
      <dgm:spPr/>
    </dgm:pt>
    <dgm:pt modelId="{C116E638-379A-4639-815B-0FCF93C849A0}" type="pres">
      <dgm:prSet presAssocID="{81DE380C-5CE6-4569-90A4-4034D521025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alEstate"/>
        </a:ext>
      </dgm:extLst>
    </dgm:pt>
    <dgm:pt modelId="{0FA0F007-908E-402A-BF42-9AF5F0834728}" type="pres">
      <dgm:prSet presAssocID="{81DE380C-5CE6-4569-90A4-4034D5210251}" presName="spaceRect" presStyleCnt="0"/>
      <dgm:spPr/>
    </dgm:pt>
    <dgm:pt modelId="{8F3C6A26-0A9B-4E36-8D85-F153D998EF62}" type="pres">
      <dgm:prSet presAssocID="{81DE380C-5CE6-4569-90A4-4034D5210251}" presName="textRect" presStyleLbl="revTx" presStyleIdx="3" presStyleCnt="6">
        <dgm:presLayoutVars>
          <dgm:chMax val="1"/>
          <dgm:chPref val="1"/>
        </dgm:presLayoutVars>
      </dgm:prSet>
      <dgm:spPr/>
    </dgm:pt>
    <dgm:pt modelId="{8D4E4498-8DF5-4018-AB8C-B307997E1662}" type="pres">
      <dgm:prSet presAssocID="{0506363F-025A-4CF3-9201-1DF508914B35}" presName="sibTrans" presStyleLbl="sibTrans2D1" presStyleIdx="0" presStyleCnt="0"/>
      <dgm:spPr/>
    </dgm:pt>
    <dgm:pt modelId="{4300A48F-F820-4195-A970-607D56DB61A9}" type="pres">
      <dgm:prSet presAssocID="{5265B366-C4A4-4718-B963-AAB07E7CC191}" presName="compNode" presStyleCnt="0"/>
      <dgm:spPr/>
    </dgm:pt>
    <dgm:pt modelId="{0F68FA26-011C-4E4E-9A41-350683A25B73}" type="pres">
      <dgm:prSet presAssocID="{5265B366-C4A4-4718-B963-AAB07E7CC191}" presName="iconBgRect" presStyleLbl="bgShp" presStyleIdx="4" presStyleCnt="6"/>
      <dgm:spPr/>
    </dgm:pt>
    <dgm:pt modelId="{CEC5DD99-0E26-45A0-9D04-3F77DC2FA540}" type="pres">
      <dgm:prSet presAssocID="{5265B366-C4A4-4718-B963-AAB07E7CC19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lth"/>
        </a:ext>
      </dgm:extLst>
    </dgm:pt>
    <dgm:pt modelId="{124DFF3C-F241-4315-A6FD-D71F39F31751}" type="pres">
      <dgm:prSet presAssocID="{5265B366-C4A4-4718-B963-AAB07E7CC191}" presName="spaceRect" presStyleCnt="0"/>
      <dgm:spPr/>
    </dgm:pt>
    <dgm:pt modelId="{D9AFFE48-39BE-4459-B5E3-DF60279D4A6D}" type="pres">
      <dgm:prSet presAssocID="{5265B366-C4A4-4718-B963-AAB07E7CC191}" presName="textRect" presStyleLbl="revTx" presStyleIdx="4" presStyleCnt="6">
        <dgm:presLayoutVars>
          <dgm:chMax val="1"/>
          <dgm:chPref val="1"/>
        </dgm:presLayoutVars>
      </dgm:prSet>
      <dgm:spPr/>
    </dgm:pt>
    <dgm:pt modelId="{0156D6EA-E80D-48BE-9DBD-79D9ED3E4522}" type="pres">
      <dgm:prSet presAssocID="{398B09ED-2FDF-44F0-B59D-6E68E239C7CF}" presName="sibTrans" presStyleLbl="sibTrans2D1" presStyleIdx="0" presStyleCnt="0"/>
      <dgm:spPr/>
    </dgm:pt>
    <dgm:pt modelId="{BE3F4E5D-FAC2-4D00-B783-1FD4BA3C69D4}" type="pres">
      <dgm:prSet presAssocID="{F5283B57-45C8-46F6-8CB2-EC54514EDAA3}" presName="compNode" presStyleCnt="0"/>
      <dgm:spPr/>
    </dgm:pt>
    <dgm:pt modelId="{DE53BC90-1F1E-4ADC-9470-3152AB717D44}" type="pres">
      <dgm:prSet presAssocID="{F5283B57-45C8-46F6-8CB2-EC54514EDAA3}" presName="iconBgRect" presStyleLbl="bgShp" presStyleIdx="5" presStyleCnt="6"/>
      <dgm:spPr/>
    </dgm:pt>
    <dgm:pt modelId="{EC56106F-B8E9-49E3-91D1-A53565E0F93D}" type="pres">
      <dgm:prSet presAssocID="{F5283B57-45C8-46F6-8CB2-EC54514EDAA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vronDown"/>
        </a:ext>
      </dgm:extLst>
    </dgm:pt>
    <dgm:pt modelId="{58A81FF4-3C6F-43D5-9A47-FF61B16BEDC1}" type="pres">
      <dgm:prSet presAssocID="{F5283B57-45C8-46F6-8CB2-EC54514EDAA3}" presName="spaceRect" presStyleCnt="0"/>
      <dgm:spPr/>
    </dgm:pt>
    <dgm:pt modelId="{E89A5C4A-6EB5-4EED-8CC7-8D91D03A843C}" type="pres">
      <dgm:prSet presAssocID="{F5283B57-45C8-46F6-8CB2-EC54514EDAA3}" presName="textRect" presStyleLbl="revTx" presStyleIdx="5" presStyleCnt="6">
        <dgm:presLayoutVars>
          <dgm:chMax val="1"/>
          <dgm:chPref val="1"/>
        </dgm:presLayoutVars>
      </dgm:prSet>
      <dgm:spPr/>
    </dgm:pt>
  </dgm:ptLst>
  <dgm:cxnLst>
    <dgm:cxn modelId="{30A9A701-37CC-4C94-8BD0-A714F370A1BB}" type="presOf" srcId="{D535762E-622E-4B4E-96D8-13B7842FA30F}" destId="{50382EA0-5964-4566-A8CC-7D13CE9533CA}" srcOrd="0" destOrd="0" presId="urn:microsoft.com/office/officeart/2018/2/layout/IconCircleList"/>
    <dgm:cxn modelId="{2A4C371B-EC06-40CD-A289-AA2F4DD5D063}" srcId="{A541DCFF-5268-4893-A932-C736043AA172}" destId="{948BD4D0-15E2-4EB8-8A32-CF0D2CEF66BE}" srcOrd="1" destOrd="0" parTransId="{B3A9F227-9D5F-464D-AB62-C3D542EB3E89}" sibTransId="{CC091C13-07A6-4018-9C10-0D8ABD977F75}"/>
    <dgm:cxn modelId="{0818E422-0A62-4B78-89CE-07385314B1F2}" srcId="{A541DCFF-5268-4893-A932-C736043AA172}" destId="{81DE380C-5CE6-4569-90A4-4034D5210251}" srcOrd="3" destOrd="0" parTransId="{D7C347B9-108D-4C27-8898-F90B7AD7362D}" sibTransId="{0506363F-025A-4CF3-9201-1DF508914B35}"/>
    <dgm:cxn modelId="{D014592A-193D-47EB-9C8B-32C0D66DE4ED}" srcId="{A541DCFF-5268-4893-A932-C736043AA172}" destId="{F5283B57-45C8-46F6-8CB2-EC54514EDAA3}" srcOrd="5" destOrd="0" parTransId="{3E167023-EE9E-437B-B049-5D777BD09AC6}" sibTransId="{AE5FD733-6B66-4D6A-B45B-DD366BD49A2E}"/>
    <dgm:cxn modelId="{40F2CC50-666B-4893-B9F9-AC244C719BC6}" srcId="{A541DCFF-5268-4893-A932-C736043AA172}" destId="{74705D18-165A-4B7F-8CBC-1C9734E191A9}" srcOrd="0" destOrd="0" parTransId="{505DD069-D884-4154-A682-030A4E8E7229}" sibTransId="{A91AD2D3-8B77-4BCA-BBA6-2E5D3DF56D2E}"/>
    <dgm:cxn modelId="{E4CF7553-98E6-4A07-B56D-56815BC11721}" type="presOf" srcId="{398B09ED-2FDF-44F0-B59D-6E68E239C7CF}" destId="{0156D6EA-E80D-48BE-9DBD-79D9ED3E4522}" srcOrd="0" destOrd="0" presId="urn:microsoft.com/office/officeart/2018/2/layout/IconCircleList"/>
    <dgm:cxn modelId="{EBADF478-5A4D-4070-8BB6-DF8FD38D85E4}" type="presOf" srcId="{CC091C13-07A6-4018-9C10-0D8ABD977F75}" destId="{510222C9-98F9-453E-A058-8DE6CBB2BAAC}" srcOrd="0" destOrd="0" presId="urn:microsoft.com/office/officeart/2018/2/layout/IconCircleList"/>
    <dgm:cxn modelId="{F3C24185-3150-40B2-9046-4E5A17DA6791}" type="presOf" srcId="{3B1A3E1A-4060-4DD2-B357-393F919D9BCC}" destId="{C9207918-9A7D-425C-92EC-7F3C273DDCF2}" srcOrd="0" destOrd="0" presId="urn:microsoft.com/office/officeart/2018/2/layout/IconCircleList"/>
    <dgm:cxn modelId="{C1150989-68E6-430D-AB94-D23B1A8BE756}" type="presOf" srcId="{F5283B57-45C8-46F6-8CB2-EC54514EDAA3}" destId="{E89A5C4A-6EB5-4EED-8CC7-8D91D03A843C}" srcOrd="0" destOrd="0" presId="urn:microsoft.com/office/officeart/2018/2/layout/IconCircleList"/>
    <dgm:cxn modelId="{4B20FC92-7EC7-4B38-AA10-A66664CCE478}" type="presOf" srcId="{5265B366-C4A4-4718-B963-AAB07E7CC191}" destId="{D9AFFE48-39BE-4459-B5E3-DF60279D4A6D}" srcOrd="0" destOrd="0" presId="urn:microsoft.com/office/officeart/2018/2/layout/IconCircleList"/>
    <dgm:cxn modelId="{228862A2-F91F-4AFC-9FF9-948BCEF751E0}" type="presOf" srcId="{A91AD2D3-8B77-4BCA-BBA6-2E5D3DF56D2E}" destId="{1DD53AA9-54B1-4679-A518-8EA1ECD778B3}" srcOrd="0" destOrd="0" presId="urn:microsoft.com/office/officeart/2018/2/layout/IconCircleList"/>
    <dgm:cxn modelId="{369EE1A4-DA3F-4BED-9043-3F3F80EA04BA}" srcId="{A541DCFF-5268-4893-A932-C736043AA172}" destId="{3B1A3E1A-4060-4DD2-B357-393F919D9BCC}" srcOrd="2" destOrd="0" parTransId="{5B987289-8A16-4E41-8BB9-3F645D312BA0}" sibTransId="{D535762E-622E-4B4E-96D8-13B7842FA30F}"/>
    <dgm:cxn modelId="{59C6CEA7-D23D-433A-83C6-EB0DA5D209C8}" srcId="{A541DCFF-5268-4893-A932-C736043AA172}" destId="{5265B366-C4A4-4718-B963-AAB07E7CC191}" srcOrd="4" destOrd="0" parTransId="{F8930777-F480-4C80-932C-9E5911475EDF}" sibTransId="{398B09ED-2FDF-44F0-B59D-6E68E239C7CF}"/>
    <dgm:cxn modelId="{BDF230B7-4B67-4D94-8A90-50E59BF63D94}" type="presOf" srcId="{81DE380C-5CE6-4569-90A4-4034D5210251}" destId="{8F3C6A26-0A9B-4E36-8D85-F153D998EF62}" srcOrd="0" destOrd="0" presId="urn:microsoft.com/office/officeart/2018/2/layout/IconCircleList"/>
    <dgm:cxn modelId="{D2C5CFC0-5C7F-48D3-8DC7-657324F4C4B4}" type="presOf" srcId="{948BD4D0-15E2-4EB8-8A32-CF0D2CEF66BE}" destId="{AA4825B3-CCC2-4263-9425-19E39298B303}" srcOrd="0" destOrd="0" presId="urn:microsoft.com/office/officeart/2018/2/layout/IconCircleList"/>
    <dgm:cxn modelId="{B78A62CA-F860-4D35-9822-5E0389B7AB0C}" type="presOf" srcId="{74705D18-165A-4B7F-8CBC-1C9734E191A9}" destId="{54F5EA35-F516-4E9C-8FAC-D0CE1B2023C3}" srcOrd="0" destOrd="0" presId="urn:microsoft.com/office/officeart/2018/2/layout/IconCircleList"/>
    <dgm:cxn modelId="{F053ABD0-A7F7-4BFD-86A6-2A61DD70FEAC}" type="presOf" srcId="{0506363F-025A-4CF3-9201-1DF508914B35}" destId="{8D4E4498-8DF5-4018-AB8C-B307997E1662}" srcOrd="0" destOrd="0" presId="urn:microsoft.com/office/officeart/2018/2/layout/IconCircleList"/>
    <dgm:cxn modelId="{7990E6D4-5C40-4B42-BF08-B8CB5CBFFD32}" type="presOf" srcId="{A541DCFF-5268-4893-A932-C736043AA172}" destId="{AC0D38C2-F904-43FB-B63E-F2D473CF8F96}" srcOrd="0" destOrd="0" presId="urn:microsoft.com/office/officeart/2018/2/layout/IconCircleList"/>
    <dgm:cxn modelId="{A1713D38-2141-45D4-AF85-C76F46FF6CBB}" type="presParOf" srcId="{AC0D38C2-F904-43FB-B63E-F2D473CF8F96}" destId="{28BC0C42-B0EB-4830-AAFC-C32AB85C4EE0}" srcOrd="0" destOrd="0" presId="urn:microsoft.com/office/officeart/2018/2/layout/IconCircleList"/>
    <dgm:cxn modelId="{CC072C0E-01AF-46E5-B357-6B684D5E0951}" type="presParOf" srcId="{28BC0C42-B0EB-4830-AAFC-C32AB85C4EE0}" destId="{487CA1AF-228A-47E1-94F1-448557C68190}" srcOrd="0" destOrd="0" presId="urn:microsoft.com/office/officeart/2018/2/layout/IconCircleList"/>
    <dgm:cxn modelId="{29AB420E-8FCB-4739-A781-8A24A1A3CE93}" type="presParOf" srcId="{487CA1AF-228A-47E1-94F1-448557C68190}" destId="{B77EA459-DF1A-440E-AD34-50943B3C9E74}" srcOrd="0" destOrd="0" presId="urn:microsoft.com/office/officeart/2018/2/layout/IconCircleList"/>
    <dgm:cxn modelId="{8822C2B7-B54D-412D-B621-26A1CDBE02FE}" type="presParOf" srcId="{487CA1AF-228A-47E1-94F1-448557C68190}" destId="{5BA3E887-42DD-43B8-8405-C6F0895E8FA2}" srcOrd="1" destOrd="0" presId="urn:microsoft.com/office/officeart/2018/2/layout/IconCircleList"/>
    <dgm:cxn modelId="{1664A82F-34B9-442A-9004-81113B17534C}" type="presParOf" srcId="{487CA1AF-228A-47E1-94F1-448557C68190}" destId="{9825CBC3-0E43-4537-8F14-954E7B2BC47C}" srcOrd="2" destOrd="0" presId="urn:microsoft.com/office/officeart/2018/2/layout/IconCircleList"/>
    <dgm:cxn modelId="{59B6EAEC-149E-4986-9C8D-63725987CA61}" type="presParOf" srcId="{487CA1AF-228A-47E1-94F1-448557C68190}" destId="{54F5EA35-F516-4E9C-8FAC-D0CE1B2023C3}" srcOrd="3" destOrd="0" presId="urn:microsoft.com/office/officeart/2018/2/layout/IconCircleList"/>
    <dgm:cxn modelId="{20DEE646-BB78-4D12-934A-6D067ECD75DB}" type="presParOf" srcId="{28BC0C42-B0EB-4830-AAFC-C32AB85C4EE0}" destId="{1DD53AA9-54B1-4679-A518-8EA1ECD778B3}" srcOrd="1" destOrd="0" presId="urn:microsoft.com/office/officeart/2018/2/layout/IconCircleList"/>
    <dgm:cxn modelId="{1E185691-C452-4A49-B30E-09264D1B94BD}" type="presParOf" srcId="{28BC0C42-B0EB-4830-AAFC-C32AB85C4EE0}" destId="{2B32504E-40AC-47F5-9FE6-AFA476F5D926}" srcOrd="2" destOrd="0" presId="urn:microsoft.com/office/officeart/2018/2/layout/IconCircleList"/>
    <dgm:cxn modelId="{87E08B36-7EAE-4585-8A0C-A7361AE9E3FD}" type="presParOf" srcId="{2B32504E-40AC-47F5-9FE6-AFA476F5D926}" destId="{B8DD57DD-34C4-4E73-8DA7-95BBABA19FE4}" srcOrd="0" destOrd="0" presId="urn:microsoft.com/office/officeart/2018/2/layout/IconCircleList"/>
    <dgm:cxn modelId="{696A08CD-E570-4CD1-8EB4-8B1A35FF12BB}" type="presParOf" srcId="{2B32504E-40AC-47F5-9FE6-AFA476F5D926}" destId="{85B8CC57-AADB-4E92-96C9-2D83A4EE207A}" srcOrd="1" destOrd="0" presId="urn:microsoft.com/office/officeart/2018/2/layout/IconCircleList"/>
    <dgm:cxn modelId="{CDA8727B-B953-4DA6-87FE-D806FC82B8C8}" type="presParOf" srcId="{2B32504E-40AC-47F5-9FE6-AFA476F5D926}" destId="{0804E728-08D7-4A45-A73B-DEABF6E11372}" srcOrd="2" destOrd="0" presId="urn:microsoft.com/office/officeart/2018/2/layout/IconCircleList"/>
    <dgm:cxn modelId="{0109FC0B-B7FF-469B-878D-F948568E719B}" type="presParOf" srcId="{2B32504E-40AC-47F5-9FE6-AFA476F5D926}" destId="{AA4825B3-CCC2-4263-9425-19E39298B303}" srcOrd="3" destOrd="0" presId="urn:microsoft.com/office/officeart/2018/2/layout/IconCircleList"/>
    <dgm:cxn modelId="{52136CE5-4E14-4738-AB6A-3A1C51E82D66}" type="presParOf" srcId="{28BC0C42-B0EB-4830-AAFC-C32AB85C4EE0}" destId="{510222C9-98F9-453E-A058-8DE6CBB2BAAC}" srcOrd="3" destOrd="0" presId="urn:microsoft.com/office/officeart/2018/2/layout/IconCircleList"/>
    <dgm:cxn modelId="{95509D25-E0B7-4F37-B54D-7BCBA2C60895}" type="presParOf" srcId="{28BC0C42-B0EB-4830-AAFC-C32AB85C4EE0}" destId="{C9DC7FEB-FE45-44CC-B0C1-D03F5774EDA2}" srcOrd="4" destOrd="0" presId="urn:microsoft.com/office/officeart/2018/2/layout/IconCircleList"/>
    <dgm:cxn modelId="{83B87F70-6B3D-42EC-92B8-9ED0B1C501D1}" type="presParOf" srcId="{C9DC7FEB-FE45-44CC-B0C1-D03F5774EDA2}" destId="{D371A04E-CA60-4193-9241-35288C3FC8C9}" srcOrd="0" destOrd="0" presId="urn:microsoft.com/office/officeart/2018/2/layout/IconCircleList"/>
    <dgm:cxn modelId="{9F101D20-0C11-4741-9C38-BEC2967C1C32}" type="presParOf" srcId="{C9DC7FEB-FE45-44CC-B0C1-D03F5774EDA2}" destId="{F84ECA64-CD01-49C7-B135-2E65ECCC30D9}" srcOrd="1" destOrd="0" presId="urn:microsoft.com/office/officeart/2018/2/layout/IconCircleList"/>
    <dgm:cxn modelId="{93803846-15C5-4286-A1F6-42747A56C8A7}" type="presParOf" srcId="{C9DC7FEB-FE45-44CC-B0C1-D03F5774EDA2}" destId="{F58736A7-D4E0-450E-B461-103C737B6EBF}" srcOrd="2" destOrd="0" presId="urn:microsoft.com/office/officeart/2018/2/layout/IconCircleList"/>
    <dgm:cxn modelId="{5A46861C-9F1C-4871-B465-31B15BF5A87F}" type="presParOf" srcId="{C9DC7FEB-FE45-44CC-B0C1-D03F5774EDA2}" destId="{C9207918-9A7D-425C-92EC-7F3C273DDCF2}" srcOrd="3" destOrd="0" presId="urn:microsoft.com/office/officeart/2018/2/layout/IconCircleList"/>
    <dgm:cxn modelId="{B905419D-D67F-4A98-8DAB-D595E703C241}" type="presParOf" srcId="{28BC0C42-B0EB-4830-AAFC-C32AB85C4EE0}" destId="{50382EA0-5964-4566-A8CC-7D13CE9533CA}" srcOrd="5" destOrd="0" presId="urn:microsoft.com/office/officeart/2018/2/layout/IconCircleList"/>
    <dgm:cxn modelId="{ADAC6F4B-0471-495E-81BA-30094CAEA01D}" type="presParOf" srcId="{28BC0C42-B0EB-4830-AAFC-C32AB85C4EE0}" destId="{C51557BC-C83B-4428-A0C2-6945E250DCA7}" srcOrd="6" destOrd="0" presId="urn:microsoft.com/office/officeart/2018/2/layout/IconCircleList"/>
    <dgm:cxn modelId="{8FDC75AE-048F-4BE3-BF84-B6C3FFDE669B}" type="presParOf" srcId="{C51557BC-C83B-4428-A0C2-6945E250DCA7}" destId="{97104D72-9D9A-486B-B5C2-D569CF22C987}" srcOrd="0" destOrd="0" presId="urn:microsoft.com/office/officeart/2018/2/layout/IconCircleList"/>
    <dgm:cxn modelId="{DF719531-AFF7-4B62-A4D3-57B38F4B689A}" type="presParOf" srcId="{C51557BC-C83B-4428-A0C2-6945E250DCA7}" destId="{C116E638-379A-4639-815B-0FCF93C849A0}" srcOrd="1" destOrd="0" presId="urn:microsoft.com/office/officeart/2018/2/layout/IconCircleList"/>
    <dgm:cxn modelId="{3CF4491D-A6E7-4463-A87B-5402E2BB6C58}" type="presParOf" srcId="{C51557BC-C83B-4428-A0C2-6945E250DCA7}" destId="{0FA0F007-908E-402A-BF42-9AF5F0834728}" srcOrd="2" destOrd="0" presId="urn:microsoft.com/office/officeart/2018/2/layout/IconCircleList"/>
    <dgm:cxn modelId="{47617DBC-3795-4622-8672-75880C684681}" type="presParOf" srcId="{C51557BC-C83B-4428-A0C2-6945E250DCA7}" destId="{8F3C6A26-0A9B-4E36-8D85-F153D998EF62}" srcOrd="3" destOrd="0" presId="urn:microsoft.com/office/officeart/2018/2/layout/IconCircleList"/>
    <dgm:cxn modelId="{27C5CFDF-E14F-403F-9977-424088E68135}" type="presParOf" srcId="{28BC0C42-B0EB-4830-AAFC-C32AB85C4EE0}" destId="{8D4E4498-8DF5-4018-AB8C-B307997E1662}" srcOrd="7" destOrd="0" presId="urn:microsoft.com/office/officeart/2018/2/layout/IconCircleList"/>
    <dgm:cxn modelId="{9E1C67D2-442A-4BE6-B2FC-D66B28B68B4F}" type="presParOf" srcId="{28BC0C42-B0EB-4830-AAFC-C32AB85C4EE0}" destId="{4300A48F-F820-4195-A970-607D56DB61A9}" srcOrd="8" destOrd="0" presId="urn:microsoft.com/office/officeart/2018/2/layout/IconCircleList"/>
    <dgm:cxn modelId="{AB692D8D-BB85-4E00-A6A6-92CDC7DB9500}" type="presParOf" srcId="{4300A48F-F820-4195-A970-607D56DB61A9}" destId="{0F68FA26-011C-4E4E-9A41-350683A25B73}" srcOrd="0" destOrd="0" presId="urn:microsoft.com/office/officeart/2018/2/layout/IconCircleList"/>
    <dgm:cxn modelId="{D20C1F12-2B6E-460A-92E8-BB28C7FFA93D}" type="presParOf" srcId="{4300A48F-F820-4195-A970-607D56DB61A9}" destId="{CEC5DD99-0E26-45A0-9D04-3F77DC2FA540}" srcOrd="1" destOrd="0" presId="urn:microsoft.com/office/officeart/2018/2/layout/IconCircleList"/>
    <dgm:cxn modelId="{1F1AC27D-FD0C-456D-950A-DA5D0FEB9434}" type="presParOf" srcId="{4300A48F-F820-4195-A970-607D56DB61A9}" destId="{124DFF3C-F241-4315-A6FD-D71F39F31751}" srcOrd="2" destOrd="0" presId="urn:microsoft.com/office/officeart/2018/2/layout/IconCircleList"/>
    <dgm:cxn modelId="{BDAC2534-8BF4-43EF-9FD5-60B8E1A502AD}" type="presParOf" srcId="{4300A48F-F820-4195-A970-607D56DB61A9}" destId="{D9AFFE48-39BE-4459-B5E3-DF60279D4A6D}" srcOrd="3" destOrd="0" presId="urn:microsoft.com/office/officeart/2018/2/layout/IconCircleList"/>
    <dgm:cxn modelId="{11FBE0E0-0BB2-45F4-A0B7-D763ACC908F1}" type="presParOf" srcId="{28BC0C42-B0EB-4830-AAFC-C32AB85C4EE0}" destId="{0156D6EA-E80D-48BE-9DBD-79D9ED3E4522}" srcOrd="9" destOrd="0" presId="urn:microsoft.com/office/officeart/2018/2/layout/IconCircleList"/>
    <dgm:cxn modelId="{B4AD9697-55A7-496B-9D5B-581F65B4C1C1}" type="presParOf" srcId="{28BC0C42-B0EB-4830-AAFC-C32AB85C4EE0}" destId="{BE3F4E5D-FAC2-4D00-B783-1FD4BA3C69D4}" srcOrd="10" destOrd="0" presId="urn:microsoft.com/office/officeart/2018/2/layout/IconCircleList"/>
    <dgm:cxn modelId="{B2E9D46D-DEB2-488E-BA51-1DBF6BA3B16F}" type="presParOf" srcId="{BE3F4E5D-FAC2-4D00-B783-1FD4BA3C69D4}" destId="{DE53BC90-1F1E-4ADC-9470-3152AB717D44}" srcOrd="0" destOrd="0" presId="urn:microsoft.com/office/officeart/2018/2/layout/IconCircleList"/>
    <dgm:cxn modelId="{52ABB317-285B-4A60-9758-6FD57F2A813C}" type="presParOf" srcId="{BE3F4E5D-FAC2-4D00-B783-1FD4BA3C69D4}" destId="{EC56106F-B8E9-49E3-91D1-A53565E0F93D}" srcOrd="1" destOrd="0" presId="urn:microsoft.com/office/officeart/2018/2/layout/IconCircleList"/>
    <dgm:cxn modelId="{54E7A0B9-1729-4937-B009-5ADDB239C94F}" type="presParOf" srcId="{BE3F4E5D-FAC2-4D00-B783-1FD4BA3C69D4}" destId="{58A81FF4-3C6F-43D5-9A47-FF61B16BEDC1}" srcOrd="2" destOrd="0" presId="urn:microsoft.com/office/officeart/2018/2/layout/IconCircleList"/>
    <dgm:cxn modelId="{3E69619C-191C-423A-B832-D0C7B9408370}" type="presParOf" srcId="{BE3F4E5D-FAC2-4D00-B783-1FD4BA3C69D4}" destId="{E89A5C4A-6EB5-4EED-8CC7-8D91D03A843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D8FFBE-17DD-4AEA-8BA6-F66635E8EFE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A39E0C9-7EDA-49A7-9403-C67B841C89B1}">
      <dgm:prSet/>
      <dgm:spPr/>
      <dgm:t>
        <a:bodyPr/>
        <a:lstStyle/>
        <a:p>
          <a:r>
            <a:rPr lang="en-IN" dirty="0"/>
            <a:t>Expertise in Silos</a:t>
          </a:r>
          <a:endParaRPr lang="en-US" dirty="0"/>
        </a:p>
      </dgm:t>
    </dgm:pt>
    <dgm:pt modelId="{83A29F40-5C2E-4AA6-9A51-5F19ECF98157}" type="parTrans" cxnId="{902FD82C-D460-482A-9B53-5BF8154FF510}">
      <dgm:prSet/>
      <dgm:spPr/>
      <dgm:t>
        <a:bodyPr/>
        <a:lstStyle/>
        <a:p>
          <a:endParaRPr lang="en-US"/>
        </a:p>
      </dgm:t>
    </dgm:pt>
    <dgm:pt modelId="{EC14127E-94EE-49F0-9D02-3874DEB5A2B7}" type="sibTrans" cxnId="{902FD82C-D460-482A-9B53-5BF8154FF510}">
      <dgm:prSet/>
      <dgm:spPr/>
      <dgm:t>
        <a:bodyPr/>
        <a:lstStyle/>
        <a:p>
          <a:endParaRPr lang="en-US"/>
        </a:p>
      </dgm:t>
    </dgm:pt>
    <dgm:pt modelId="{963B39CE-F108-4F6C-BCED-F69A424A8A32}">
      <dgm:prSet/>
      <dgm:spPr/>
      <dgm:t>
        <a:bodyPr/>
        <a:lstStyle/>
        <a:p>
          <a:r>
            <a:rPr lang="en-IN" dirty="0"/>
            <a:t>No Integrated Environment</a:t>
          </a:r>
          <a:endParaRPr lang="en-US" dirty="0"/>
        </a:p>
      </dgm:t>
    </dgm:pt>
    <dgm:pt modelId="{D782F640-A328-4CA6-89D6-1E41BD525A4D}" type="parTrans" cxnId="{3490CB45-CFF1-4F55-923A-797CB111A9FC}">
      <dgm:prSet/>
      <dgm:spPr/>
      <dgm:t>
        <a:bodyPr/>
        <a:lstStyle/>
        <a:p>
          <a:endParaRPr lang="en-US"/>
        </a:p>
      </dgm:t>
    </dgm:pt>
    <dgm:pt modelId="{EE0928BA-4668-41BE-8EED-07EAF122FD75}" type="sibTrans" cxnId="{3490CB45-CFF1-4F55-923A-797CB111A9FC}">
      <dgm:prSet/>
      <dgm:spPr/>
      <dgm:t>
        <a:bodyPr/>
        <a:lstStyle/>
        <a:p>
          <a:endParaRPr lang="en-US"/>
        </a:p>
      </dgm:t>
    </dgm:pt>
    <dgm:pt modelId="{A19BF210-BA07-42D4-8B77-21FD0F9F3E04}">
      <dgm:prSet/>
      <dgm:spPr/>
      <dgm:t>
        <a:bodyPr/>
        <a:lstStyle/>
        <a:p>
          <a:r>
            <a:rPr lang="en-IN" dirty="0"/>
            <a:t>Language Agonistic Environment</a:t>
          </a:r>
          <a:endParaRPr lang="en-US" dirty="0"/>
        </a:p>
      </dgm:t>
    </dgm:pt>
    <dgm:pt modelId="{FD111962-D34A-47E1-882E-0C446D472328}" type="parTrans" cxnId="{18A2F6E6-8480-4E0F-A004-23DA36B16C75}">
      <dgm:prSet/>
      <dgm:spPr/>
      <dgm:t>
        <a:bodyPr/>
        <a:lstStyle/>
        <a:p>
          <a:endParaRPr lang="en-US"/>
        </a:p>
      </dgm:t>
    </dgm:pt>
    <dgm:pt modelId="{48515A4A-0F3D-47DE-9AE1-612501666DFE}" type="sibTrans" cxnId="{18A2F6E6-8480-4E0F-A004-23DA36B16C75}">
      <dgm:prSet/>
      <dgm:spPr/>
      <dgm:t>
        <a:bodyPr/>
        <a:lstStyle/>
        <a:p>
          <a:endParaRPr lang="en-US"/>
        </a:p>
      </dgm:t>
    </dgm:pt>
    <dgm:pt modelId="{4144125B-E93D-49C0-A87D-A3B50443FCDF}">
      <dgm:prSet/>
      <dgm:spPr/>
      <dgm:t>
        <a:bodyPr/>
        <a:lstStyle/>
        <a:p>
          <a:r>
            <a:rPr lang="en-IN"/>
            <a:t>Scalable workplace.</a:t>
          </a:r>
          <a:endParaRPr lang="en-US"/>
        </a:p>
      </dgm:t>
    </dgm:pt>
    <dgm:pt modelId="{68DF0674-FC79-4FB8-B48A-49B85C24376B}" type="parTrans" cxnId="{F6CF83A9-495B-4E36-A9C6-FEEEA119DBE4}">
      <dgm:prSet/>
      <dgm:spPr/>
      <dgm:t>
        <a:bodyPr/>
        <a:lstStyle/>
        <a:p>
          <a:endParaRPr lang="en-US"/>
        </a:p>
      </dgm:t>
    </dgm:pt>
    <dgm:pt modelId="{797873F0-B4DB-48B7-AE80-6D1C3138F327}" type="sibTrans" cxnId="{F6CF83A9-495B-4E36-A9C6-FEEEA119DBE4}">
      <dgm:prSet/>
      <dgm:spPr/>
      <dgm:t>
        <a:bodyPr/>
        <a:lstStyle/>
        <a:p>
          <a:endParaRPr lang="en-US"/>
        </a:p>
      </dgm:t>
    </dgm:pt>
    <dgm:pt modelId="{66B8BE90-5506-45E5-8542-2C8256D2D6E1}">
      <dgm:prSet/>
      <dgm:spPr/>
      <dgm:t>
        <a:bodyPr/>
        <a:lstStyle/>
        <a:p>
          <a:r>
            <a:rPr lang="en-IN"/>
            <a:t>Moving towards Egde &amp; Iot data.</a:t>
          </a:r>
          <a:endParaRPr lang="en-US"/>
        </a:p>
      </dgm:t>
    </dgm:pt>
    <dgm:pt modelId="{C01AB2C0-5855-41CB-B4F2-B5550127C7EF}" type="parTrans" cxnId="{97CD8472-F54F-4F8A-94F1-03D6DB9E7EB3}">
      <dgm:prSet/>
      <dgm:spPr/>
      <dgm:t>
        <a:bodyPr/>
        <a:lstStyle/>
        <a:p>
          <a:endParaRPr lang="en-US"/>
        </a:p>
      </dgm:t>
    </dgm:pt>
    <dgm:pt modelId="{42F8179D-E13D-43CF-BDCE-ADB9638E4FEE}" type="sibTrans" cxnId="{97CD8472-F54F-4F8A-94F1-03D6DB9E7EB3}">
      <dgm:prSet/>
      <dgm:spPr/>
      <dgm:t>
        <a:bodyPr/>
        <a:lstStyle/>
        <a:p>
          <a:endParaRPr lang="en-US"/>
        </a:p>
      </dgm:t>
    </dgm:pt>
    <dgm:pt modelId="{04C88864-8B23-4802-9B18-E6E5F608D76F}">
      <dgm:prSet/>
      <dgm:spPr/>
      <dgm:t>
        <a:bodyPr/>
        <a:lstStyle/>
        <a:p>
          <a:r>
            <a:rPr lang="en-IN"/>
            <a:t>Handling better file management.</a:t>
          </a:r>
          <a:endParaRPr lang="en-US"/>
        </a:p>
      </dgm:t>
    </dgm:pt>
    <dgm:pt modelId="{1266474B-D8BA-4834-AEC4-174752732580}" type="parTrans" cxnId="{06F613C9-6203-42B2-9316-C768F8DCBE84}">
      <dgm:prSet/>
      <dgm:spPr/>
      <dgm:t>
        <a:bodyPr/>
        <a:lstStyle/>
        <a:p>
          <a:endParaRPr lang="en-US"/>
        </a:p>
      </dgm:t>
    </dgm:pt>
    <dgm:pt modelId="{9EC1E17A-9B67-4C8B-8D7E-03210AF46AC8}" type="sibTrans" cxnId="{06F613C9-6203-42B2-9316-C768F8DCBE84}">
      <dgm:prSet/>
      <dgm:spPr/>
      <dgm:t>
        <a:bodyPr/>
        <a:lstStyle/>
        <a:p>
          <a:endParaRPr lang="en-US"/>
        </a:p>
      </dgm:t>
    </dgm:pt>
    <dgm:pt modelId="{907554DD-8776-4B1B-8024-180DDB516BB5}">
      <dgm:prSet/>
      <dgm:spPr/>
      <dgm:t>
        <a:bodyPr/>
        <a:lstStyle/>
        <a:p>
          <a:r>
            <a:rPr lang="en-IN"/>
            <a:t>Unwanted data duplication.</a:t>
          </a:r>
          <a:endParaRPr lang="en-US"/>
        </a:p>
      </dgm:t>
    </dgm:pt>
    <dgm:pt modelId="{C6DBCC62-4F9D-4101-B79F-AB531E737DC0}" type="parTrans" cxnId="{97E520AF-1E49-4AAB-9066-FBB9363ACB51}">
      <dgm:prSet/>
      <dgm:spPr/>
      <dgm:t>
        <a:bodyPr/>
        <a:lstStyle/>
        <a:p>
          <a:endParaRPr lang="en-US"/>
        </a:p>
      </dgm:t>
    </dgm:pt>
    <dgm:pt modelId="{E6579E05-2862-4A80-9186-0179F5582657}" type="sibTrans" cxnId="{97E520AF-1E49-4AAB-9066-FBB9363ACB51}">
      <dgm:prSet/>
      <dgm:spPr/>
      <dgm:t>
        <a:bodyPr/>
        <a:lstStyle/>
        <a:p>
          <a:endParaRPr lang="en-US"/>
        </a:p>
      </dgm:t>
    </dgm:pt>
    <dgm:pt modelId="{B47A7572-AF21-462C-9CB9-6A1934410995}">
      <dgm:prSet/>
      <dgm:spPr/>
      <dgm:t>
        <a:bodyPr/>
        <a:lstStyle/>
        <a:p>
          <a:r>
            <a:rPr lang="en-IN"/>
            <a:t>Competency Generalization.</a:t>
          </a:r>
          <a:endParaRPr lang="en-US"/>
        </a:p>
      </dgm:t>
    </dgm:pt>
    <dgm:pt modelId="{23B84474-3F05-4467-BCE0-8A9FA88D6642}" type="parTrans" cxnId="{FDAFD5E0-989E-4059-97D1-CB942EB7BFA3}">
      <dgm:prSet/>
      <dgm:spPr/>
      <dgm:t>
        <a:bodyPr/>
        <a:lstStyle/>
        <a:p>
          <a:endParaRPr lang="en-US"/>
        </a:p>
      </dgm:t>
    </dgm:pt>
    <dgm:pt modelId="{E3D735D0-F05F-465E-866D-F55AEB8B7406}" type="sibTrans" cxnId="{FDAFD5E0-989E-4059-97D1-CB942EB7BFA3}">
      <dgm:prSet/>
      <dgm:spPr/>
      <dgm:t>
        <a:bodyPr/>
        <a:lstStyle/>
        <a:p>
          <a:endParaRPr lang="en-US"/>
        </a:p>
      </dgm:t>
    </dgm:pt>
    <dgm:pt modelId="{83DFD888-B08E-43BD-8D3C-FC85077610B3}" type="pres">
      <dgm:prSet presAssocID="{5CD8FFBE-17DD-4AEA-8BA6-F66635E8EFED}" presName="linear" presStyleCnt="0">
        <dgm:presLayoutVars>
          <dgm:animLvl val="lvl"/>
          <dgm:resizeHandles val="exact"/>
        </dgm:presLayoutVars>
      </dgm:prSet>
      <dgm:spPr/>
    </dgm:pt>
    <dgm:pt modelId="{1913D9CD-A153-4C83-887E-4D09747EBF54}" type="pres">
      <dgm:prSet presAssocID="{4A39E0C9-7EDA-49A7-9403-C67B841C89B1}" presName="parentText" presStyleLbl="node1" presStyleIdx="0" presStyleCnt="8">
        <dgm:presLayoutVars>
          <dgm:chMax val="0"/>
          <dgm:bulletEnabled val="1"/>
        </dgm:presLayoutVars>
      </dgm:prSet>
      <dgm:spPr/>
    </dgm:pt>
    <dgm:pt modelId="{5FB1DC11-8ED2-4C01-A2A2-CFFAD6615291}" type="pres">
      <dgm:prSet presAssocID="{EC14127E-94EE-49F0-9D02-3874DEB5A2B7}" presName="spacer" presStyleCnt="0"/>
      <dgm:spPr/>
    </dgm:pt>
    <dgm:pt modelId="{325FAB44-650F-4728-9608-E5E526C00F4B}" type="pres">
      <dgm:prSet presAssocID="{963B39CE-F108-4F6C-BCED-F69A424A8A32}" presName="parentText" presStyleLbl="node1" presStyleIdx="1" presStyleCnt="8">
        <dgm:presLayoutVars>
          <dgm:chMax val="0"/>
          <dgm:bulletEnabled val="1"/>
        </dgm:presLayoutVars>
      </dgm:prSet>
      <dgm:spPr/>
    </dgm:pt>
    <dgm:pt modelId="{92E9006B-355D-4946-B9D5-C07C51C4C8C5}" type="pres">
      <dgm:prSet presAssocID="{EE0928BA-4668-41BE-8EED-07EAF122FD75}" presName="spacer" presStyleCnt="0"/>
      <dgm:spPr/>
    </dgm:pt>
    <dgm:pt modelId="{67325D2C-2DFC-455D-A56E-3D02FD97F21C}" type="pres">
      <dgm:prSet presAssocID="{A19BF210-BA07-42D4-8B77-21FD0F9F3E04}" presName="parentText" presStyleLbl="node1" presStyleIdx="2" presStyleCnt="8">
        <dgm:presLayoutVars>
          <dgm:chMax val="0"/>
          <dgm:bulletEnabled val="1"/>
        </dgm:presLayoutVars>
      </dgm:prSet>
      <dgm:spPr/>
    </dgm:pt>
    <dgm:pt modelId="{5C361868-7366-4D74-A0F7-2FBDAD21A138}" type="pres">
      <dgm:prSet presAssocID="{48515A4A-0F3D-47DE-9AE1-612501666DFE}" presName="spacer" presStyleCnt="0"/>
      <dgm:spPr/>
    </dgm:pt>
    <dgm:pt modelId="{38CCDC09-C6B9-49F5-995C-3B68BE102F22}" type="pres">
      <dgm:prSet presAssocID="{4144125B-E93D-49C0-A87D-A3B50443FCDF}" presName="parentText" presStyleLbl="node1" presStyleIdx="3" presStyleCnt="8">
        <dgm:presLayoutVars>
          <dgm:chMax val="0"/>
          <dgm:bulletEnabled val="1"/>
        </dgm:presLayoutVars>
      </dgm:prSet>
      <dgm:spPr/>
    </dgm:pt>
    <dgm:pt modelId="{B7B99B4A-A989-4A4A-BF9A-96528A1544C3}" type="pres">
      <dgm:prSet presAssocID="{797873F0-B4DB-48B7-AE80-6D1C3138F327}" presName="spacer" presStyleCnt="0"/>
      <dgm:spPr/>
    </dgm:pt>
    <dgm:pt modelId="{A5A37F98-7136-434C-A17B-A050CB96FCB3}" type="pres">
      <dgm:prSet presAssocID="{66B8BE90-5506-45E5-8542-2C8256D2D6E1}" presName="parentText" presStyleLbl="node1" presStyleIdx="4" presStyleCnt="8">
        <dgm:presLayoutVars>
          <dgm:chMax val="0"/>
          <dgm:bulletEnabled val="1"/>
        </dgm:presLayoutVars>
      </dgm:prSet>
      <dgm:spPr/>
    </dgm:pt>
    <dgm:pt modelId="{1F23E34D-07C8-4B2C-99CA-8CA69552FC53}" type="pres">
      <dgm:prSet presAssocID="{42F8179D-E13D-43CF-BDCE-ADB9638E4FEE}" presName="spacer" presStyleCnt="0"/>
      <dgm:spPr/>
    </dgm:pt>
    <dgm:pt modelId="{08B29408-0EF3-4B25-8BD3-D5FEF9CF5A32}" type="pres">
      <dgm:prSet presAssocID="{04C88864-8B23-4802-9B18-E6E5F608D76F}" presName="parentText" presStyleLbl="node1" presStyleIdx="5" presStyleCnt="8">
        <dgm:presLayoutVars>
          <dgm:chMax val="0"/>
          <dgm:bulletEnabled val="1"/>
        </dgm:presLayoutVars>
      </dgm:prSet>
      <dgm:spPr/>
    </dgm:pt>
    <dgm:pt modelId="{BC969CCB-ED28-414A-9A6B-2293B01E5BC4}" type="pres">
      <dgm:prSet presAssocID="{9EC1E17A-9B67-4C8B-8D7E-03210AF46AC8}" presName="spacer" presStyleCnt="0"/>
      <dgm:spPr/>
    </dgm:pt>
    <dgm:pt modelId="{F62F0807-B5DA-4C83-809F-5BA5F2096FCA}" type="pres">
      <dgm:prSet presAssocID="{907554DD-8776-4B1B-8024-180DDB516BB5}" presName="parentText" presStyleLbl="node1" presStyleIdx="6" presStyleCnt="8">
        <dgm:presLayoutVars>
          <dgm:chMax val="0"/>
          <dgm:bulletEnabled val="1"/>
        </dgm:presLayoutVars>
      </dgm:prSet>
      <dgm:spPr/>
    </dgm:pt>
    <dgm:pt modelId="{5A8DE64F-EA9C-459F-BA7E-407E092A3E81}" type="pres">
      <dgm:prSet presAssocID="{E6579E05-2862-4A80-9186-0179F5582657}" presName="spacer" presStyleCnt="0"/>
      <dgm:spPr/>
    </dgm:pt>
    <dgm:pt modelId="{1DDEEABF-0890-42F7-A566-3230BCF12B14}" type="pres">
      <dgm:prSet presAssocID="{B47A7572-AF21-462C-9CB9-6A1934410995}" presName="parentText" presStyleLbl="node1" presStyleIdx="7" presStyleCnt="8">
        <dgm:presLayoutVars>
          <dgm:chMax val="0"/>
          <dgm:bulletEnabled val="1"/>
        </dgm:presLayoutVars>
      </dgm:prSet>
      <dgm:spPr/>
    </dgm:pt>
  </dgm:ptLst>
  <dgm:cxnLst>
    <dgm:cxn modelId="{3DD92518-F7F6-4160-B6D2-0F7374618654}" type="presOf" srcId="{A19BF210-BA07-42D4-8B77-21FD0F9F3E04}" destId="{67325D2C-2DFC-455D-A56E-3D02FD97F21C}" srcOrd="0" destOrd="0" presId="urn:microsoft.com/office/officeart/2005/8/layout/vList2"/>
    <dgm:cxn modelId="{6EE8061E-DDA5-41D3-98C0-4D88DE51E6D4}" type="presOf" srcId="{B47A7572-AF21-462C-9CB9-6A1934410995}" destId="{1DDEEABF-0890-42F7-A566-3230BCF12B14}" srcOrd="0" destOrd="0" presId="urn:microsoft.com/office/officeart/2005/8/layout/vList2"/>
    <dgm:cxn modelId="{902FD82C-D460-482A-9B53-5BF8154FF510}" srcId="{5CD8FFBE-17DD-4AEA-8BA6-F66635E8EFED}" destId="{4A39E0C9-7EDA-49A7-9403-C67B841C89B1}" srcOrd="0" destOrd="0" parTransId="{83A29F40-5C2E-4AA6-9A51-5F19ECF98157}" sibTransId="{EC14127E-94EE-49F0-9D02-3874DEB5A2B7}"/>
    <dgm:cxn modelId="{7E2A0A34-02B3-4352-8DE6-FD2843FF19E9}" type="presOf" srcId="{4A39E0C9-7EDA-49A7-9403-C67B841C89B1}" destId="{1913D9CD-A153-4C83-887E-4D09747EBF54}" srcOrd="0" destOrd="0" presId="urn:microsoft.com/office/officeart/2005/8/layout/vList2"/>
    <dgm:cxn modelId="{3490CB45-CFF1-4F55-923A-797CB111A9FC}" srcId="{5CD8FFBE-17DD-4AEA-8BA6-F66635E8EFED}" destId="{963B39CE-F108-4F6C-BCED-F69A424A8A32}" srcOrd="1" destOrd="0" parTransId="{D782F640-A328-4CA6-89D6-1E41BD525A4D}" sibTransId="{EE0928BA-4668-41BE-8EED-07EAF122FD75}"/>
    <dgm:cxn modelId="{97CD8472-F54F-4F8A-94F1-03D6DB9E7EB3}" srcId="{5CD8FFBE-17DD-4AEA-8BA6-F66635E8EFED}" destId="{66B8BE90-5506-45E5-8542-2C8256D2D6E1}" srcOrd="4" destOrd="0" parTransId="{C01AB2C0-5855-41CB-B4F2-B5550127C7EF}" sibTransId="{42F8179D-E13D-43CF-BDCE-ADB9638E4FEE}"/>
    <dgm:cxn modelId="{B1ED1F98-0E99-4CDB-AD2A-0B5AB7A32F30}" type="presOf" srcId="{5CD8FFBE-17DD-4AEA-8BA6-F66635E8EFED}" destId="{83DFD888-B08E-43BD-8D3C-FC85077610B3}" srcOrd="0" destOrd="0" presId="urn:microsoft.com/office/officeart/2005/8/layout/vList2"/>
    <dgm:cxn modelId="{1141E399-DFDE-4CA7-9CDA-43503D9BC926}" type="presOf" srcId="{66B8BE90-5506-45E5-8542-2C8256D2D6E1}" destId="{A5A37F98-7136-434C-A17B-A050CB96FCB3}" srcOrd="0" destOrd="0" presId="urn:microsoft.com/office/officeart/2005/8/layout/vList2"/>
    <dgm:cxn modelId="{F6CF83A9-495B-4E36-A9C6-FEEEA119DBE4}" srcId="{5CD8FFBE-17DD-4AEA-8BA6-F66635E8EFED}" destId="{4144125B-E93D-49C0-A87D-A3B50443FCDF}" srcOrd="3" destOrd="0" parTransId="{68DF0674-FC79-4FB8-B48A-49B85C24376B}" sibTransId="{797873F0-B4DB-48B7-AE80-6D1C3138F327}"/>
    <dgm:cxn modelId="{97E520AF-1E49-4AAB-9066-FBB9363ACB51}" srcId="{5CD8FFBE-17DD-4AEA-8BA6-F66635E8EFED}" destId="{907554DD-8776-4B1B-8024-180DDB516BB5}" srcOrd="6" destOrd="0" parTransId="{C6DBCC62-4F9D-4101-B79F-AB531E737DC0}" sibTransId="{E6579E05-2862-4A80-9186-0179F5582657}"/>
    <dgm:cxn modelId="{128CDAB7-45B8-41DF-8797-4A1D597A17C6}" type="presOf" srcId="{4144125B-E93D-49C0-A87D-A3B50443FCDF}" destId="{38CCDC09-C6B9-49F5-995C-3B68BE102F22}" srcOrd="0" destOrd="0" presId="urn:microsoft.com/office/officeart/2005/8/layout/vList2"/>
    <dgm:cxn modelId="{7F0747BA-6CDB-45C8-9881-D03DAF366527}" type="presOf" srcId="{963B39CE-F108-4F6C-BCED-F69A424A8A32}" destId="{325FAB44-650F-4728-9608-E5E526C00F4B}" srcOrd="0" destOrd="0" presId="urn:microsoft.com/office/officeart/2005/8/layout/vList2"/>
    <dgm:cxn modelId="{E4827BBF-23C4-4195-B172-53B74090659A}" type="presOf" srcId="{907554DD-8776-4B1B-8024-180DDB516BB5}" destId="{F62F0807-B5DA-4C83-809F-5BA5F2096FCA}" srcOrd="0" destOrd="0" presId="urn:microsoft.com/office/officeart/2005/8/layout/vList2"/>
    <dgm:cxn modelId="{06F613C9-6203-42B2-9316-C768F8DCBE84}" srcId="{5CD8FFBE-17DD-4AEA-8BA6-F66635E8EFED}" destId="{04C88864-8B23-4802-9B18-E6E5F608D76F}" srcOrd="5" destOrd="0" parTransId="{1266474B-D8BA-4834-AEC4-174752732580}" sibTransId="{9EC1E17A-9B67-4C8B-8D7E-03210AF46AC8}"/>
    <dgm:cxn modelId="{B391CBDE-C1CE-4FD6-A3DD-D569FC805337}" type="presOf" srcId="{04C88864-8B23-4802-9B18-E6E5F608D76F}" destId="{08B29408-0EF3-4B25-8BD3-D5FEF9CF5A32}" srcOrd="0" destOrd="0" presId="urn:microsoft.com/office/officeart/2005/8/layout/vList2"/>
    <dgm:cxn modelId="{FDAFD5E0-989E-4059-97D1-CB942EB7BFA3}" srcId="{5CD8FFBE-17DD-4AEA-8BA6-F66635E8EFED}" destId="{B47A7572-AF21-462C-9CB9-6A1934410995}" srcOrd="7" destOrd="0" parTransId="{23B84474-3F05-4467-BCE0-8A9FA88D6642}" sibTransId="{E3D735D0-F05F-465E-866D-F55AEB8B7406}"/>
    <dgm:cxn modelId="{18A2F6E6-8480-4E0F-A004-23DA36B16C75}" srcId="{5CD8FFBE-17DD-4AEA-8BA6-F66635E8EFED}" destId="{A19BF210-BA07-42D4-8B77-21FD0F9F3E04}" srcOrd="2" destOrd="0" parTransId="{FD111962-D34A-47E1-882E-0C446D472328}" sibTransId="{48515A4A-0F3D-47DE-9AE1-612501666DFE}"/>
    <dgm:cxn modelId="{E2CA292D-25A7-462A-B026-3B3C9406C6A8}" type="presParOf" srcId="{83DFD888-B08E-43BD-8D3C-FC85077610B3}" destId="{1913D9CD-A153-4C83-887E-4D09747EBF54}" srcOrd="0" destOrd="0" presId="urn:microsoft.com/office/officeart/2005/8/layout/vList2"/>
    <dgm:cxn modelId="{0AD4DDA3-2ABC-42F3-B23B-717F3B952D20}" type="presParOf" srcId="{83DFD888-B08E-43BD-8D3C-FC85077610B3}" destId="{5FB1DC11-8ED2-4C01-A2A2-CFFAD6615291}" srcOrd="1" destOrd="0" presId="urn:microsoft.com/office/officeart/2005/8/layout/vList2"/>
    <dgm:cxn modelId="{D2B0E2B9-EA3A-4C50-9BBE-EF9367095DD5}" type="presParOf" srcId="{83DFD888-B08E-43BD-8D3C-FC85077610B3}" destId="{325FAB44-650F-4728-9608-E5E526C00F4B}" srcOrd="2" destOrd="0" presId="urn:microsoft.com/office/officeart/2005/8/layout/vList2"/>
    <dgm:cxn modelId="{82EA25CD-97B2-4C52-980B-CB728EEE4D11}" type="presParOf" srcId="{83DFD888-B08E-43BD-8D3C-FC85077610B3}" destId="{92E9006B-355D-4946-B9D5-C07C51C4C8C5}" srcOrd="3" destOrd="0" presId="urn:microsoft.com/office/officeart/2005/8/layout/vList2"/>
    <dgm:cxn modelId="{4161FE5B-7CD4-4DEF-BDF5-9683B90FB0C8}" type="presParOf" srcId="{83DFD888-B08E-43BD-8D3C-FC85077610B3}" destId="{67325D2C-2DFC-455D-A56E-3D02FD97F21C}" srcOrd="4" destOrd="0" presId="urn:microsoft.com/office/officeart/2005/8/layout/vList2"/>
    <dgm:cxn modelId="{9F3F5323-F7DA-4882-8C66-EE151A50214C}" type="presParOf" srcId="{83DFD888-B08E-43BD-8D3C-FC85077610B3}" destId="{5C361868-7366-4D74-A0F7-2FBDAD21A138}" srcOrd="5" destOrd="0" presId="urn:microsoft.com/office/officeart/2005/8/layout/vList2"/>
    <dgm:cxn modelId="{63EBD6C3-DFFE-47E8-800B-530891C3DF52}" type="presParOf" srcId="{83DFD888-B08E-43BD-8D3C-FC85077610B3}" destId="{38CCDC09-C6B9-49F5-995C-3B68BE102F22}" srcOrd="6" destOrd="0" presId="urn:microsoft.com/office/officeart/2005/8/layout/vList2"/>
    <dgm:cxn modelId="{C858048F-B337-4C51-8593-BA62023CC811}" type="presParOf" srcId="{83DFD888-B08E-43BD-8D3C-FC85077610B3}" destId="{B7B99B4A-A989-4A4A-BF9A-96528A1544C3}" srcOrd="7" destOrd="0" presId="urn:microsoft.com/office/officeart/2005/8/layout/vList2"/>
    <dgm:cxn modelId="{2966365E-858C-41E5-B4A7-C68EA80B68F8}" type="presParOf" srcId="{83DFD888-B08E-43BD-8D3C-FC85077610B3}" destId="{A5A37F98-7136-434C-A17B-A050CB96FCB3}" srcOrd="8" destOrd="0" presId="urn:microsoft.com/office/officeart/2005/8/layout/vList2"/>
    <dgm:cxn modelId="{980FD399-EDE9-4A43-9FF8-330FDA11AF6E}" type="presParOf" srcId="{83DFD888-B08E-43BD-8D3C-FC85077610B3}" destId="{1F23E34D-07C8-4B2C-99CA-8CA69552FC53}" srcOrd="9" destOrd="0" presId="urn:microsoft.com/office/officeart/2005/8/layout/vList2"/>
    <dgm:cxn modelId="{0AC63990-107C-48D1-A1AF-EC35D2310EAE}" type="presParOf" srcId="{83DFD888-B08E-43BD-8D3C-FC85077610B3}" destId="{08B29408-0EF3-4B25-8BD3-D5FEF9CF5A32}" srcOrd="10" destOrd="0" presId="urn:microsoft.com/office/officeart/2005/8/layout/vList2"/>
    <dgm:cxn modelId="{643B89A6-36B9-4391-AD63-D1800C6A0AE8}" type="presParOf" srcId="{83DFD888-B08E-43BD-8D3C-FC85077610B3}" destId="{BC969CCB-ED28-414A-9A6B-2293B01E5BC4}" srcOrd="11" destOrd="0" presId="urn:microsoft.com/office/officeart/2005/8/layout/vList2"/>
    <dgm:cxn modelId="{F4AB5E3F-D5F5-4183-949E-876D663ADC59}" type="presParOf" srcId="{83DFD888-B08E-43BD-8D3C-FC85077610B3}" destId="{F62F0807-B5DA-4C83-809F-5BA5F2096FCA}" srcOrd="12" destOrd="0" presId="urn:microsoft.com/office/officeart/2005/8/layout/vList2"/>
    <dgm:cxn modelId="{927C2AA5-581E-440F-A2A0-751589B9CF0F}" type="presParOf" srcId="{83DFD888-B08E-43BD-8D3C-FC85077610B3}" destId="{5A8DE64F-EA9C-459F-BA7E-407E092A3E81}" srcOrd="13" destOrd="0" presId="urn:microsoft.com/office/officeart/2005/8/layout/vList2"/>
    <dgm:cxn modelId="{C7746D8D-74BD-4A98-BD0F-19B1C2A03CBE}" type="presParOf" srcId="{83DFD888-B08E-43BD-8D3C-FC85077610B3}" destId="{1DDEEABF-0890-42F7-A566-3230BCF12B1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8AFD16-97BE-48D7-BEA2-9F22F6BB5F00}" type="doc">
      <dgm:prSet loTypeId="urn:microsoft.com/office/officeart/2016/7/layout/VerticalDownArrowProcess" loCatId="process" qsTypeId="urn:microsoft.com/office/officeart/2005/8/quickstyle/simple1" qsCatId="simple" csTypeId="urn:microsoft.com/office/officeart/2005/8/colors/colorful1" csCatId="colorful"/>
      <dgm:spPr/>
      <dgm:t>
        <a:bodyPr/>
        <a:lstStyle/>
        <a:p>
          <a:endParaRPr lang="en-US"/>
        </a:p>
      </dgm:t>
    </dgm:pt>
    <dgm:pt modelId="{ED2A58DB-57F3-4AD0-B2C5-09113C11FAA7}">
      <dgm:prSet/>
      <dgm:spPr/>
      <dgm:t>
        <a:bodyPr/>
        <a:lstStyle/>
        <a:p>
          <a:r>
            <a:rPr lang="en-US"/>
            <a:t>Prepare</a:t>
          </a:r>
        </a:p>
      </dgm:t>
    </dgm:pt>
    <dgm:pt modelId="{19731ECC-4C42-4431-B8F5-4B68C0FE8A82}" type="parTrans" cxnId="{C61EA8BA-7B70-4F6E-BFC6-DBA1BD592CE7}">
      <dgm:prSet/>
      <dgm:spPr/>
      <dgm:t>
        <a:bodyPr/>
        <a:lstStyle/>
        <a:p>
          <a:endParaRPr lang="en-US"/>
        </a:p>
      </dgm:t>
    </dgm:pt>
    <dgm:pt modelId="{1F9BE399-B115-4E76-B3BE-D97F694BFAAC}" type="sibTrans" cxnId="{C61EA8BA-7B70-4F6E-BFC6-DBA1BD592CE7}">
      <dgm:prSet/>
      <dgm:spPr/>
      <dgm:t>
        <a:bodyPr/>
        <a:lstStyle/>
        <a:p>
          <a:endParaRPr lang="en-US"/>
        </a:p>
      </dgm:t>
    </dgm:pt>
    <dgm:pt modelId="{B7134899-B117-4F0B-9A6D-A974787C868E}">
      <dgm:prSet/>
      <dgm:spPr/>
      <dgm:t>
        <a:bodyPr/>
        <a:lstStyle/>
        <a:p>
          <a:r>
            <a:rPr lang="en-US"/>
            <a:t>Prepare Data</a:t>
          </a:r>
        </a:p>
      </dgm:t>
    </dgm:pt>
    <dgm:pt modelId="{4141E576-84A4-45D4-8EE3-B3526B65A913}" type="parTrans" cxnId="{B782141C-1F0F-43AC-8386-58E5B2355939}">
      <dgm:prSet/>
      <dgm:spPr/>
      <dgm:t>
        <a:bodyPr/>
        <a:lstStyle/>
        <a:p>
          <a:endParaRPr lang="en-US"/>
        </a:p>
      </dgm:t>
    </dgm:pt>
    <dgm:pt modelId="{9910FBD1-34CF-495D-862D-0F7EDD130E19}" type="sibTrans" cxnId="{B782141C-1F0F-43AC-8386-58E5B2355939}">
      <dgm:prSet/>
      <dgm:spPr/>
      <dgm:t>
        <a:bodyPr/>
        <a:lstStyle/>
        <a:p>
          <a:endParaRPr lang="en-US"/>
        </a:p>
      </dgm:t>
    </dgm:pt>
    <dgm:pt modelId="{0139D091-621B-4CBB-A9D2-86FA1FC98EDA}">
      <dgm:prSet/>
      <dgm:spPr/>
      <dgm:t>
        <a:bodyPr/>
        <a:lstStyle/>
        <a:p>
          <a:r>
            <a:rPr lang="en-US"/>
            <a:t>Build</a:t>
          </a:r>
        </a:p>
      </dgm:t>
    </dgm:pt>
    <dgm:pt modelId="{37789F43-726D-4E73-A818-34B0A2AAE3AB}" type="parTrans" cxnId="{E5A4A295-BDE1-4A4D-84FE-772075AB32B5}">
      <dgm:prSet/>
      <dgm:spPr/>
      <dgm:t>
        <a:bodyPr/>
        <a:lstStyle/>
        <a:p>
          <a:endParaRPr lang="en-US"/>
        </a:p>
      </dgm:t>
    </dgm:pt>
    <dgm:pt modelId="{26A2D55F-68B9-40D3-BBCD-381B7111B8B6}" type="sibTrans" cxnId="{E5A4A295-BDE1-4A4D-84FE-772075AB32B5}">
      <dgm:prSet/>
      <dgm:spPr/>
      <dgm:t>
        <a:bodyPr/>
        <a:lstStyle/>
        <a:p>
          <a:endParaRPr lang="en-US"/>
        </a:p>
      </dgm:t>
    </dgm:pt>
    <dgm:pt modelId="{D3002AB5-1F0F-48D9-8FB3-F25FC5F1E8E0}">
      <dgm:prSet/>
      <dgm:spPr/>
      <dgm:t>
        <a:bodyPr/>
        <a:lstStyle/>
        <a:p>
          <a:r>
            <a:rPr lang="en-US"/>
            <a:t>Build Models</a:t>
          </a:r>
        </a:p>
      </dgm:t>
    </dgm:pt>
    <dgm:pt modelId="{22C91243-2960-495A-ADE7-F85CC065A6BD}" type="parTrans" cxnId="{49D9F3EA-EB5C-41DF-A542-24AFE8A8EB0E}">
      <dgm:prSet/>
      <dgm:spPr/>
      <dgm:t>
        <a:bodyPr/>
        <a:lstStyle/>
        <a:p>
          <a:endParaRPr lang="en-US"/>
        </a:p>
      </dgm:t>
    </dgm:pt>
    <dgm:pt modelId="{71030459-DBBC-4FF5-BBB3-C93A3FA2B10F}" type="sibTrans" cxnId="{49D9F3EA-EB5C-41DF-A542-24AFE8A8EB0E}">
      <dgm:prSet/>
      <dgm:spPr/>
      <dgm:t>
        <a:bodyPr/>
        <a:lstStyle/>
        <a:p>
          <a:endParaRPr lang="en-US"/>
        </a:p>
      </dgm:t>
    </dgm:pt>
    <dgm:pt modelId="{DE6D4C5A-6D71-41F5-AD60-71769AFD25DC}">
      <dgm:prSet/>
      <dgm:spPr/>
      <dgm:t>
        <a:bodyPr/>
        <a:lstStyle/>
        <a:p>
          <a:r>
            <a:rPr lang="en-US"/>
            <a:t>Train</a:t>
          </a:r>
        </a:p>
      </dgm:t>
    </dgm:pt>
    <dgm:pt modelId="{0899D197-193C-4F92-AD18-375C77BB09D8}" type="parTrans" cxnId="{E8CAE791-6D69-4021-8492-E86CEC3F840A}">
      <dgm:prSet/>
      <dgm:spPr/>
      <dgm:t>
        <a:bodyPr/>
        <a:lstStyle/>
        <a:p>
          <a:endParaRPr lang="en-US"/>
        </a:p>
      </dgm:t>
    </dgm:pt>
    <dgm:pt modelId="{B748D49D-5D58-4D71-94D0-CA752D05F9CE}" type="sibTrans" cxnId="{E8CAE791-6D69-4021-8492-E86CEC3F840A}">
      <dgm:prSet/>
      <dgm:spPr/>
      <dgm:t>
        <a:bodyPr/>
        <a:lstStyle/>
        <a:p>
          <a:endParaRPr lang="en-US"/>
        </a:p>
      </dgm:t>
    </dgm:pt>
    <dgm:pt modelId="{ADB6EAB7-C72C-4D4E-BDE0-52ADCC0783C3}">
      <dgm:prSet/>
      <dgm:spPr/>
      <dgm:t>
        <a:bodyPr/>
        <a:lstStyle/>
        <a:p>
          <a:r>
            <a:rPr lang="en-US"/>
            <a:t>Train Models   </a:t>
          </a:r>
        </a:p>
      </dgm:t>
    </dgm:pt>
    <dgm:pt modelId="{1ABA7AAF-5635-44A0-A3A7-0A94503982AF}" type="parTrans" cxnId="{375370C8-B0DD-4909-ABFD-3A2481022E98}">
      <dgm:prSet/>
      <dgm:spPr/>
      <dgm:t>
        <a:bodyPr/>
        <a:lstStyle/>
        <a:p>
          <a:endParaRPr lang="en-US"/>
        </a:p>
      </dgm:t>
    </dgm:pt>
    <dgm:pt modelId="{6E61A5D1-DAE1-416F-A83C-F326D2E59490}" type="sibTrans" cxnId="{375370C8-B0DD-4909-ABFD-3A2481022E98}">
      <dgm:prSet/>
      <dgm:spPr/>
      <dgm:t>
        <a:bodyPr/>
        <a:lstStyle/>
        <a:p>
          <a:endParaRPr lang="en-US"/>
        </a:p>
      </dgm:t>
    </dgm:pt>
    <dgm:pt modelId="{B7013870-D35A-4EFF-BAAB-BCFA9471C2FB}">
      <dgm:prSet/>
      <dgm:spPr/>
      <dgm:t>
        <a:bodyPr/>
        <a:lstStyle/>
        <a:p>
          <a:r>
            <a:rPr lang="en-US"/>
            <a:t>Maintain</a:t>
          </a:r>
        </a:p>
      </dgm:t>
    </dgm:pt>
    <dgm:pt modelId="{269B3698-0261-4E01-B698-1208AB6B1C44}" type="parTrans" cxnId="{0605BC90-4AE4-4894-B5FC-B2D9CB6BA380}">
      <dgm:prSet/>
      <dgm:spPr/>
      <dgm:t>
        <a:bodyPr/>
        <a:lstStyle/>
        <a:p>
          <a:endParaRPr lang="en-US"/>
        </a:p>
      </dgm:t>
    </dgm:pt>
    <dgm:pt modelId="{1FB67A31-ED2A-403F-9556-1C581EEA594B}" type="sibTrans" cxnId="{0605BC90-4AE4-4894-B5FC-B2D9CB6BA380}">
      <dgm:prSet/>
      <dgm:spPr/>
      <dgm:t>
        <a:bodyPr/>
        <a:lstStyle/>
        <a:p>
          <a:endParaRPr lang="en-US"/>
        </a:p>
      </dgm:t>
    </dgm:pt>
    <dgm:pt modelId="{53F75648-2187-456C-8649-54AAF55DC536}">
      <dgm:prSet/>
      <dgm:spPr/>
      <dgm:t>
        <a:bodyPr/>
        <a:lstStyle/>
        <a:p>
          <a:r>
            <a:rPr lang="en-US"/>
            <a:t>Maintain Versions </a:t>
          </a:r>
        </a:p>
      </dgm:t>
    </dgm:pt>
    <dgm:pt modelId="{55DB3C0E-5DAC-46A7-A5C0-6FF443DEC90C}" type="parTrans" cxnId="{9A113BD4-7F87-40F2-A8E4-0613718120D7}">
      <dgm:prSet/>
      <dgm:spPr/>
      <dgm:t>
        <a:bodyPr/>
        <a:lstStyle/>
        <a:p>
          <a:endParaRPr lang="en-US"/>
        </a:p>
      </dgm:t>
    </dgm:pt>
    <dgm:pt modelId="{A4D9586D-B855-4880-87B7-ADA20A734A65}" type="sibTrans" cxnId="{9A113BD4-7F87-40F2-A8E4-0613718120D7}">
      <dgm:prSet/>
      <dgm:spPr/>
      <dgm:t>
        <a:bodyPr/>
        <a:lstStyle/>
        <a:p>
          <a:endParaRPr lang="en-US"/>
        </a:p>
      </dgm:t>
    </dgm:pt>
    <dgm:pt modelId="{155F51D3-16E7-4C81-967F-B693D21A17D4}">
      <dgm:prSet/>
      <dgm:spPr/>
      <dgm:t>
        <a:bodyPr/>
        <a:lstStyle/>
        <a:p>
          <a:r>
            <a:rPr lang="en-US"/>
            <a:t>Manage</a:t>
          </a:r>
        </a:p>
      </dgm:t>
    </dgm:pt>
    <dgm:pt modelId="{6158AA55-9605-4CCD-9B39-7AAB1CB527BA}" type="parTrans" cxnId="{51A9D1B1-9710-4CD4-A640-7727AC6FE158}">
      <dgm:prSet/>
      <dgm:spPr/>
      <dgm:t>
        <a:bodyPr/>
        <a:lstStyle/>
        <a:p>
          <a:endParaRPr lang="en-US"/>
        </a:p>
      </dgm:t>
    </dgm:pt>
    <dgm:pt modelId="{9EF2EF0F-A68D-4C4A-844B-6408F9E14AD3}" type="sibTrans" cxnId="{51A9D1B1-9710-4CD4-A640-7727AC6FE158}">
      <dgm:prSet/>
      <dgm:spPr/>
      <dgm:t>
        <a:bodyPr/>
        <a:lstStyle/>
        <a:p>
          <a:endParaRPr lang="en-US"/>
        </a:p>
      </dgm:t>
    </dgm:pt>
    <dgm:pt modelId="{71E9AE21-D28B-4E4F-85C7-4A473AD600D6}">
      <dgm:prSet/>
      <dgm:spPr/>
      <dgm:t>
        <a:bodyPr/>
        <a:lstStyle/>
        <a:p>
          <a:r>
            <a:rPr lang="en-US"/>
            <a:t>Manage Models</a:t>
          </a:r>
        </a:p>
      </dgm:t>
    </dgm:pt>
    <dgm:pt modelId="{6B253981-2993-4925-BEFE-10D38B999418}" type="parTrans" cxnId="{7B35C0FA-2EBD-4A60-B157-05BCB063F327}">
      <dgm:prSet/>
      <dgm:spPr/>
      <dgm:t>
        <a:bodyPr/>
        <a:lstStyle/>
        <a:p>
          <a:endParaRPr lang="en-US"/>
        </a:p>
      </dgm:t>
    </dgm:pt>
    <dgm:pt modelId="{81D4D977-2A5E-4263-BBB6-775358438505}" type="sibTrans" cxnId="{7B35C0FA-2EBD-4A60-B157-05BCB063F327}">
      <dgm:prSet/>
      <dgm:spPr/>
      <dgm:t>
        <a:bodyPr/>
        <a:lstStyle/>
        <a:p>
          <a:endParaRPr lang="en-US"/>
        </a:p>
      </dgm:t>
    </dgm:pt>
    <dgm:pt modelId="{07101762-1F4C-4246-BD8A-E9ADDB436D55}">
      <dgm:prSet/>
      <dgm:spPr/>
      <dgm:t>
        <a:bodyPr/>
        <a:lstStyle/>
        <a:p>
          <a:r>
            <a:rPr lang="en-US"/>
            <a:t>Track</a:t>
          </a:r>
        </a:p>
      </dgm:t>
    </dgm:pt>
    <dgm:pt modelId="{FFB21520-3D54-4B7C-8A69-B3E57F4F8352}" type="parTrans" cxnId="{AD061FC5-A01C-460D-AC61-B4183B29BC0C}">
      <dgm:prSet/>
      <dgm:spPr/>
      <dgm:t>
        <a:bodyPr/>
        <a:lstStyle/>
        <a:p>
          <a:endParaRPr lang="en-US"/>
        </a:p>
      </dgm:t>
    </dgm:pt>
    <dgm:pt modelId="{3BE471D4-F93F-4983-B976-180CA4191288}" type="sibTrans" cxnId="{AD061FC5-A01C-460D-AC61-B4183B29BC0C}">
      <dgm:prSet/>
      <dgm:spPr/>
      <dgm:t>
        <a:bodyPr/>
        <a:lstStyle/>
        <a:p>
          <a:endParaRPr lang="en-US"/>
        </a:p>
      </dgm:t>
    </dgm:pt>
    <dgm:pt modelId="{2C278B59-F46E-4541-B194-8476508D5F65}">
      <dgm:prSet/>
      <dgm:spPr/>
      <dgm:t>
        <a:bodyPr/>
        <a:lstStyle/>
        <a:p>
          <a:r>
            <a:rPr lang="en-US"/>
            <a:t>Track Experiments</a:t>
          </a:r>
        </a:p>
      </dgm:t>
    </dgm:pt>
    <dgm:pt modelId="{E3943CFF-88E5-44B9-86D6-5B9155CC4DC3}" type="parTrans" cxnId="{01BA0AA8-6358-4964-92EA-8BA26C31F5A2}">
      <dgm:prSet/>
      <dgm:spPr/>
      <dgm:t>
        <a:bodyPr/>
        <a:lstStyle/>
        <a:p>
          <a:endParaRPr lang="en-US"/>
        </a:p>
      </dgm:t>
    </dgm:pt>
    <dgm:pt modelId="{C1FC0F78-9C77-4C91-AA59-85FE12857ED7}" type="sibTrans" cxnId="{01BA0AA8-6358-4964-92EA-8BA26C31F5A2}">
      <dgm:prSet/>
      <dgm:spPr/>
      <dgm:t>
        <a:bodyPr/>
        <a:lstStyle/>
        <a:p>
          <a:endParaRPr lang="en-US"/>
        </a:p>
      </dgm:t>
    </dgm:pt>
    <dgm:pt modelId="{22B4CC18-601A-486A-B1DD-440B921B5DEC}">
      <dgm:prSet/>
      <dgm:spPr/>
      <dgm:t>
        <a:bodyPr/>
        <a:lstStyle/>
        <a:p>
          <a:r>
            <a:rPr lang="en-US"/>
            <a:t>Deploy</a:t>
          </a:r>
        </a:p>
      </dgm:t>
    </dgm:pt>
    <dgm:pt modelId="{728897A7-B27A-4568-9803-0AA15A5ACC94}" type="parTrans" cxnId="{DB703C4F-00A4-49D2-82E5-21D02237AF0A}">
      <dgm:prSet/>
      <dgm:spPr/>
      <dgm:t>
        <a:bodyPr/>
        <a:lstStyle/>
        <a:p>
          <a:endParaRPr lang="en-US"/>
        </a:p>
      </dgm:t>
    </dgm:pt>
    <dgm:pt modelId="{F9A776B2-06BF-42ED-91DF-A5010AFA364B}" type="sibTrans" cxnId="{DB703C4F-00A4-49D2-82E5-21D02237AF0A}">
      <dgm:prSet/>
      <dgm:spPr/>
      <dgm:t>
        <a:bodyPr/>
        <a:lstStyle/>
        <a:p>
          <a:endParaRPr lang="en-US"/>
        </a:p>
      </dgm:t>
    </dgm:pt>
    <dgm:pt modelId="{74FEB279-47EE-4324-84DB-7FA7FEB105AA}">
      <dgm:prSet/>
      <dgm:spPr/>
      <dgm:t>
        <a:bodyPr/>
        <a:lstStyle/>
        <a:p>
          <a:r>
            <a:rPr lang="en-US"/>
            <a:t>Deploy Models</a:t>
          </a:r>
        </a:p>
      </dgm:t>
    </dgm:pt>
    <dgm:pt modelId="{BCEECD71-A11C-484E-AB4B-84B979C4FFC7}" type="parTrans" cxnId="{BEDB026B-3303-4FF9-AB8F-F2CDECDE900F}">
      <dgm:prSet/>
      <dgm:spPr/>
      <dgm:t>
        <a:bodyPr/>
        <a:lstStyle/>
        <a:p>
          <a:endParaRPr lang="en-US"/>
        </a:p>
      </dgm:t>
    </dgm:pt>
    <dgm:pt modelId="{893F2707-133C-4344-B732-15B064BBCFD2}" type="sibTrans" cxnId="{BEDB026B-3303-4FF9-AB8F-F2CDECDE900F}">
      <dgm:prSet/>
      <dgm:spPr/>
      <dgm:t>
        <a:bodyPr/>
        <a:lstStyle/>
        <a:p>
          <a:endParaRPr lang="en-US"/>
        </a:p>
      </dgm:t>
    </dgm:pt>
    <dgm:pt modelId="{25A0FF50-F2C0-9B44-B320-ACB439B036BE}" type="pres">
      <dgm:prSet presAssocID="{998AFD16-97BE-48D7-BEA2-9F22F6BB5F00}" presName="Name0" presStyleCnt="0">
        <dgm:presLayoutVars>
          <dgm:dir/>
          <dgm:animLvl val="lvl"/>
          <dgm:resizeHandles val="exact"/>
        </dgm:presLayoutVars>
      </dgm:prSet>
      <dgm:spPr/>
    </dgm:pt>
    <dgm:pt modelId="{1BA5898B-E7C4-2441-BBFA-D531EA05D6F7}" type="pres">
      <dgm:prSet presAssocID="{22B4CC18-601A-486A-B1DD-440B921B5DEC}" presName="boxAndChildren" presStyleCnt="0"/>
      <dgm:spPr/>
    </dgm:pt>
    <dgm:pt modelId="{EEC2FC9E-9DEA-3E40-8E97-1B02D130160C}" type="pres">
      <dgm:prSet presAssocID="{22B4CC18-601A-486A-B1DD-440B921B5DEC}" presName="parentTextBox" presStyleLbl="alignNode1" presStyleIdx="0" presStyleCnt="7"/>
      <dgm:spPr/>
    </dgm:pt>
    <dgm:pt modelId="{BE13577E-9DDE-824D-85CB-8ED8B917AEBC}" type="pres">
      <dgm:prSet presAssocID="{22B4CC18-601A-486A-B1DD-440B921B5DEC}" presName="descendantBox" presStyleLbl="bgAccFollowNode1" presStyleIdx="0" presStyleCnt="7"/>
      <dgm:spPr/>
    </dgm:pt>
    <dgm:pt modelId="{7BAD80A2-6842-6C47-A164-F1F7EBA886ED}" type="pres">
      <dgm:prSet presAssocID="{3BE471D4-F93F-4983-B976-180CA4191288}" presName="sp" presStyleCnt="0"/>
      <dgm:spPr/>
    </dgm:pt>
    <dgm:pt modelId="{1A07125B-D217-8146-859B-C0D12E02073A}" type="pres">
      <dgm:prSet presAssocID="{07101762-1F4C-4246-BD8A-E9ADDB436D55}" presName="arrowAndChildren" presStyleCnt="0"/>
      <dgm:spPr/>
    </dgm:pt>
    <dgm:pt modelId="{73F89687-2418-3E44-AF81-018519CBFD20}" type="pres">
      <dgm:prSet presAssocID="{07101762-1F4C-4246-BD8A-E9ADDB436D55}" presName="parentTextArrow" presStyleLbl="node1" presStyleIdx="0" presStyleCnt="0"/>
      <dgm:spPr/>
    </dgm:pt>
    <dgm:pt modelId="{0E00492C-C703-814C-B3C3-9F58531A8E1D}" type="pres">
      <dgm:prSet presAssocID="{07101762-1F4C-4246-BD8A-E9ADDB436D55}" presName="arrow" presStyleLbl="alignNode1" presStyleIdx="1" presStyleCnt="7"/>
      <dgm:spPr/>
    </dgm:pt>
    <dgm:pt modelId="{224F71C8-2B99-7747-B7D9-FD51737BA58C}" type="pres">
      <dgm:prSet presAssocID="{07101762-1F4C-4246-BD8A-E9ADDB436D55}" presName="descendantArrow" presStyleLbl="bgAccFollowNode1" presStyleIdx="1" presStyleCnt="7"/>
      <dgm:spPr/>
    </dgm:pt>
    <dgm:pt modelId="{3443D394-6416-E541-A202-DFD9C23CDD49}" type="pres">
      <dgm:prSet presAssocID="{9EF2EF0F-A68D-4C4A-844B-6408F9E14AD3}" presName="sp" presStyleCnt="0"/>
      <dgm:spPr/>
    </dgm:pt>
    <dgm:pt modelId="{51BBC6B2-33B2-5A49-954D-DE714393DA18}" type="pres">
      <dgm:prSet presAssocID="{155F51D3-16E7-4C81-967F-B693D21A17D4}" presName="arrowAndChildren" presStyleCnt="0"/>
      <dgm:spPr/>
    </dgm:pt>
    <dgm:pt modelId="{BA922F9C-0BA3-B24E-B723-2043DDAD4C69}" type="pres">
      <dgm:prSet presAssocID="{155F51D3-16E7-4C81-967F-B693D21A17D4}" presName="parentTextArrow" presStyleLbl="node1" presStyleIdx="0" presStyleCnt="0"/>
      <dgm:spPr/>
    </dgm:pt>
    <dgm:pt modelId="{2F8071DB-59B8-5349-8625-9558FF3A4133}" type="pres">
      <dgm:prSet presAssocID="{155F51D3-16E7-4C81-967F-B693D21A17D4}" presName="arrow" presStyleLbl="alignNode1" presStyleIdx="2" presStyleCnt="7"/>
      <dgm:spPr/>
    </dgm:pt>
    <dgm:pt modelId="{970C2BE0-2927-C041-8355-6E14EF11EFCA}" type="pres">
      <dgm:prSet presAssocID="{155F51D3-16E7-4C81-967F-B693D21A17D4}" presName="descendantArrow" presStyleLbl="bgAccFollowNode1" presStyleIdx="2" presStyleCnt="7"/>
      <dgm:spPr/>
    </dgm:pt>
    <dgm:pt modelId="{BCFD97C6-6E87-8642-9F47-A9EE5E9214E3}" type="pres">
      <dgm:prSet presAssocID="{1FB67A31-ED2A-403F-9556-1C581EEA594B}" presName="sp" presStyleCnt="0"/>
      <dgm:spPr/>
    </dgm:pt>
    <dgm:pt modelId="{7F46A34B-A3C7-D747-AA35-5623B327EBD3}" type="pres">
      <dgm:prSet presAssocID="{B7013870-D35A-4EFF-BAAB-BCFA9471C2FB}" presName="arrowAndChildren" presStyleCnt="0"/>
      <dgm:spPr/>
    </dgm:pt>
    <dgm:pt modelId="{95665BA3-849B-3A4E-B5C7-0D333FAD1DAC}" type="pres">
      <dgm:prSet presAssocID="{B7013870-D35A-4EFF-BAAB-BCFA9471C2FB}" presName="parentTextArrow" presStyleLbl="node1" presStyleIdx="0" presStyleCnt="0"/>
      <dgm:spPr/>
    </dgm:pt>
    <dgm:pt modelId="{B5615941-CE50-184F-A65C-4DF2DB72FB0F}" type="pres">
      <dgm:prSet presAssocID="{B7013870-D35A-4EFF-BAAB-BCFA9471C2FB}" presName="arrow" presStyleLbl="alignNode1" presStyleIdx="3" presStyleCnt="7"/>
      <dgm:spPr/>
    </dgm:pt>
    <dgm:pt modelId="{4D4B3664-4D7A-A245-9198-41840EA37B81}" type="pres">
      <dgm:prSet presAssocID="{B7013870-D35A-4EFF-BAAB-BCFA9471C2FB}" presName="descendantArrow" presStyleLbl="bgAccFollowNode1" presStyleIdx="3" presStyleCnt="7"/>
      <dgm:spPr/>
    </dgm:pt>
    <dgm:pt modelId="{DD476E2C-D53F-4B47-B200-37CF25A99C82}" type="pres">
      <dgm:prSet presAssocID="{B748D49D-5D58-4D71-94D0-CA752D05F9CE}" presName="sp" presStyleCnt="0"/>
      <dgm:spPr/>
    </dgm:pt>
    <dgm:pt modelId="{6ACF285F-E4A2-4645-8E79-4E2EA6CE7494}" type="pres">
      <dgm:prSet presAssocID="{DE6D4C5A-6D71-41F5-AD60-71769AFD25DC}" presName="arrowAndChildren" presStyleCnt="0"/>
      <dgm:spPr/>
    </dgm:pt>
    <dgm:pt modelId="{88B89F4F-2C7F-E342-80FC-541E83B21CD0}" type="pres">
      <dgm:prSet presAssocID="{DE6D4C5A-6D71-41F5-AD60-71769AFD25DC}" presName="parentTextArrow" presStyleLbl="node1" presStyleIdx="0" presStyleCnt="0"/>
      <dgm:spPr/>
    </dgm:pt>
    <dgm:pt modelId="{50B0F340-305C-1F4C-91EA-EB6C7A6928FD}" type="pres">
      <dgm:prSet presAssocID="{DE6D4C5A-6D71-41F5-AD60-71769AFD25DC}" presName="arrow" presStyleLbl="alignNode1" presStyleIdx="4" presStyleCnt="7"/>
      <dgm:spPr/>
    </dgm:pt>
    <dgm:pt modelId="{3B0C4BC8-8BAF-0445-AF95-C1435CD91DF0}" type="pres">
      <dgm:prSet presAssocID="{DE6D4C5A-6D71-41F5-AD60-71769AFD25DC}" presName="descendantArrow" presStyleLbl="bgAccFollowNode1" presStyleIdx="4" presStyleCnt="7"/>
      <dgm:spPr/>
    </dgm:pt>
    <dgm:pt modelId="{D68EE998-AA32-2348-91DE-DA744B68A1E8}" type="pres">
      <dgm:prSet presAssocID="{26A2D55F-68B9-40D3-BBCD-381B7111B8B6}" presName="sp" presStyleCnt="0"/>
      <dgm:spPr/>
    </dgm:pt>
    <dgm:pt modelId="{FBBE11FA-9577-8246-9CB9-E87C45E3C071}" type="pres">
      <dgm:prSet presAssocID="{0139D091-621B-4CBB-A9D2-86FA1FC98EDA}" presName="arrowAndChildren" presStyleCnt="0"/>
      <dgm:spPr/>
    </dgm:pt>
    <dgm:pt modelId="{591B31A4-F3A4-ED4B-914D-AF978F0CB135}" type="pres">
      <dgm:prSet presAssocID="{0139D091-621B-4CBB-A9D2-86FA1FC98EDA}" presName="parentTextArrow" presStyleLbl="node1" presStyleIdx="0" presStyleCnt="0"/>
      <dgm:spPr/>
    </dgm:pt>
    <dgm:pt modelId="{F895FC88-58E9-C34F-BD63-64DEA5B05934}" type="pres">
      <dgm:prSet presAssocID="{0139D091-621B-4CBB-A9D2-86FA1FC98EDA}" presName="arrow" presStyleLbl="alignNode1" presStyleIdx="5" presStyleCnt="7"/>
      <dgm:spPr/>
    </dgm:pt>
    <dgm:pt modelId="{C43F95DA-712F-1342-B930-BE76925EAF90}" type="pres">
      <dgm:prSet presAssocID="{0139D091-621B-4CBB-A9D2-86FA1FC98EDA}" presName="descendantArrow" presStyleLbl="bgAccFollowNode1" presStyleIdx="5" presStyleCnt="7"/>
      <dgm:spPr/>
    </dgm:pt>
    <dgm:pt modelId="{53D8312F-A01D-3C49-A502-B622179DB0EB}" type="pres">
      <dgm:prSet presAssocID="{1F9BE399-B115-4E76-B3BE-D97F694BFAAC}" presName="sp" presStyleCnt="0"/>
      <dgm:spPr/>
    </dgm:pt>
    <dgm:pt modelId="{1D02C64B-81F2-A242-942C-6519B6FDFE8F}" type="pres">
      <dgm:prSet presAssocID="{ED2A58DB-57F3-4AD0-B2C5-09113C11FAA7}" presName="arrowAndChildren" presStyleCnt="0"/>
      <dgm:spPr/>
    </dgm:pt>
    <dgm:pt modelId="{58B8450D-BF10-214D-A247-2498E0352276}" type="pres">
      <dgm:prSet presAssocID="{ED2A58DB-57F3-4AD0-B2C5-09113C11FAA7}" presName="parentTextArrow" presStyleLbl="node1" presStyleIdx="0" presStyleCnt="0"/>
      <dgm:spPr/>
    </dgm:pt>
    <dgm:pt modelId="{AE266CA9-43E5-5247-A139-6F41EB466D4E}" type="pres">
      <dgm:prSet presAssocID="{ED2A58DB-57F3-4AD0-B2C5-09113C11FAA7}" presName="arrow" presStyleLbl="alignNode1" presStyleIdx="6" presStyleCnt="7"/>
      <dgm:spPr/>
    </dgm:pt>
    <dgm:pt modelId="{6F01BCA9-5BD5-234D-8B20-DF4A2D058CA6}" type="pres">
      <dgm:prSet presAssocID="{ED2A58DB-57F3-4AD0-B2C5-09113C11FAA7}" presName="descendantArrow" presStyleLbl="bgAccFollowNode1" presStyleIdx="6" presStyleCnt="7"/>
      <dgm:spPr/>
    </dgm:pt>
  </dgm:ptLst>
  <dgm:cxnLst>
    <dgm:cxn modelId="{02071C03-F04D-E544-8D3A-DDD4FA6144D2}" type="presOf" srcId="{53F75648-2187-456C-8649-54AAF55DC536}" destId="{4D4B3664-4D7A-A245-9198-41840EA37B81}" srcOrd="0" destOrd="0" presId="urn:microsoft.com/office/officeart/2016/7/layout/VerticalDownArrowProcess"/>
    <dgm:cxn modelId="{A009B008-7405-A741-A5B5-A157C45836AB}" type="presOf" srcId="{74FEB279-47EE-4324-84DB-7FA7FEB105AA}" destId="{BE13577E-9DDE-824D-85CB-8ED8B917AEBC}" srcOrd="0" destOrd="0" presId="urn:microsoft.com/office/officeart/2016/7/layout/VerticalDownArrowProcess"/>
    <dgm:cxn modelId="{B782141C-1F0F-43AC-8386-58E5B2355939}" srcId="{ED2A58DB-57F3-4AD0-B2C5-09113C11FAA7}" destId="{B7134899-B117-4F0B-9A6D-A974787C868E}" srcOrd="0" destOrd="0" parTransId="{4141E576-84A4-45D4-8EE3-B3526B65A913}" sibTransId="{9910FBD1-34CF-495D-862D-0F7EDD130E19}"/>
    <dgm:cxn modelId="{EF27A438-349A-A948-A762-13E56977A174}" type="presOf" srcId="{B7134899-B117-4F0B-9A6D-A974787C868E}" destId="{6F01BCA9-5BD5-234D-8B20-DF4A2D058CA6}" srcOrd="0" destOrd="0" presId="urn:microsoft.com/office/officeart/2016/7/layout/VerticalDownArrowProcess"/>
    <dgm:cxn modelId="{01ADB13C-585C-5740-9068-F794472EE971}" type="presOf" srcId="{998AFD16-97BE-48D7-BEA2-9F22F6BB5F00}" destId="{25A0FF50-F2C0-9B44-B320-ACB439B036BE}" srcOrd="0" destOrd="0" presId="urn:microsoft.com/office/officeart/2016/7/layout/VerticalDownArrowProcess"/>
    <dgm:cxn modelId="{651CCD4A-A7CB-ED45-9D4E-5A0A446B35BB}" type="presOf" srcId="{155F51D3-16E7-4C81-967F-B693D21A17D4}" destId="{2F8071DB-59B8-5349-8625-9558FF3A4133}" srcOrd="1" destOrd="0" presId="urn:microsoft.com/office/officeart/2016/7/layout/VerticalDownArrowProcess"/>
    <dgm:cxn modelId="{5C048E4C-A31D-3F40-84C6-650DB5BC51DE}" type="presOf" srcId="{B7013870-D35A-4EFF-BAAB-BCFA9471C2FB}" destId="{95665BA3-849B-3A4E-B5C7-0D333FAD1DAC}" srcOrd="0" destOrd="0" presId="urn:microsoft.com/office/officeart/2016/7/layout/VerticalDownArrowProcess"/>
    <dgm:cxn modelId="{DB703C4F-00A4-49D2-82E5-21D02237AF0A}" srcId="{998AFD16-97BE-48D7-BEA2-9F22F6BB5F00}" destId="{22B4CC18-601A-486A-B1DD-440B921B5DEC}" srcOrd="6" destOrd="0" parTransId="{728897A7-B27A-4568-9803-0AA15A5ACC94}" sibTransId="{F9A776B2-06BF-42ED-91DF-A5010AFA364B}"/>
    <dgm:cxn modelId="{CFD2FB51-E20F-2248-81AF-DC181E8D583A}" type="presOf" srcId="{07101762-1F4C-4246-BD8A-E9ADDB436D55}" destId="{73F89687-2418-3E44-AF81-018519CBFD20}" srcOrd="0" destOrd="0" presId="urn:microsoft.com/office/officeart/2016/7/layout/VerticalDownArrowProcess"/>
    <dgm:cxn modelId="{2091E55B-B245-7D4F-8324-E1F0F27A7E33}" type="presOf" srcId="{DE6D4C5A-6D71-41F5-AD60-71769AFD25DC}" destId="{88B89F4F-2C7F-E342-80FC-541E83B21CD0}" srcOrd="0" destOrd="0" presId="urn:microsoft.com/office/officeart/2016/7/layout/VerticalDownArrowProcess"/>
    <dgm:cxn modelId="{C96EE962-DBFC-2040-B1AE-3665E842553C}" type="presOf" srcId="{0139D091-621B-4CBB-A9D2-86FA1FC98EDA}" destId="{591B31A4-F3A4-ED4B-914D-AF978F0CB135}" srcOrd="0" destOrd="0" presId="urn:microsoft.com/office/officeart/2016/7/layout/VerticalDownArrowProcess"/>
    <dgm:cxn modelId="{1866F366-A3A8-7D42-964C-EB404B608AB8}" type="presOf" srcId="{155F51D3-16E7-4C81-967F-B693D21A17D4}" destId="{BA922F9C-0BA3-B24E-B723-2043DDAD4C69}" srcOrd="0" destOrd="0" presId="urn:microsoft.com/office/officeart/2016/7/layout/VerticalDownArrowProcess"/>
    <dgm:cxn modelId="{BEDB026B-3303-4FF9-AB8F-F2CDECDE900F}" srcId="{22B4CC18-601A-486A-B1DD-440B921B5DEC}" destId="{74FEB279-47EE-4324-84DB-7FA7FEB105AA}" srcOrd="0" destOrd="0" parTransId="{BCEECD71-A11C-484E-AB4B-84B979C4FFC7}" sibTransId="{893F2707-133C-4344-B732-15B064BBCFD2}"/>
    <dgm:cxn modelId="{3B2A1C90-FFC3-9943-A87D-AD6B595E9210}" type="presOf" srcId="{0139D091-621B-4CBB-A9D2-86FA1FC98EDA}" destId="{F895FC88-58E9-C34F-BD63-64DEA5B05934}" srcOrd="1" destOrd="0" presId="urn:microsoft.com/office/officeart/2016/7/layout/VerticalDownArrowProcess"/>
    <dgm:cxn modelId="{0605BC90-4AE4-4894-B5FC-B2D9CB6BA380}" srcId="{998AFD16-97BE-48D7-BEA2-9F22F6BB5F00}" destId="{B7013870-D35A-4EFF-BAAB-BCFA9471C2FB}" srcOrd="3" destOrd="0" parTransId="{269B3698-0261-4E01-B698-1208AB6B1C44}" sibTransId="{1FB67A31-ED2A-403F-9556-1C581EEA594B}"/>
    <dgm:cxn modelId="{E8CAE791-6D69-4021-8492-E86CEC3F840A}" srcId="{998AFD16-97BE-48D7-BEA2-9F22F6BB5F00}" destId="{DE6D4C5A-6D71-41F5-AD60-71769AFD25DC}" srcOrd="2" destOrd="0" parTransId="{0899D197-193C-4F92-AD18-375C77BB09D8}" sibTransId="{B748D49D-5D58-4D71-94D0-CA752D05F9CE}"/>
    <dgm:cxn modelId="{E5A4A295-BDE1-4A4D-84FE-772075AB32B5}" srcId="{998AFD16-97BE-48D7-BEA2-9F22F6BB5F00}" destId="{0139D091-621B-4CBB-A9D2-86FA1FC98EDA}" srcOrd="1" destOrd="0" parTransId="{37789F43-726D-4E73-A818-34B0A2AAE3AB}" sibTransId="{26A2D55F-68B9-40D3-BBCD-381B7111B8B6}"/>
    <dgm:cxn modelId="{EEE1C39A-3833-4B42-8A2B-A9320E69D5DF}" type="presOf" srcId="{ADB6EAB7-C72C-4D4E-BDE0-52ADCC0783C3}" destId="{3B0C4BC8-8BAF-0445-AF95-C1435CD91DF0}" srcOrd="0" destOrd="0" presId="urn:microsoft.com/office/officeart/2016/7/layout/VerticalDownArrowProcess"/>
    <dgm:cxn modelId="{4CB1EA9C-4E28-D649-988F-305196F80F4A}" type="presOf" srcId="{71E9AE21-D28B-4E4F-85C7-4A473AD600D6}" destId="{970C2BE0-2927-C041-8355-6E14EF11EFCA}" srcOrd="0" destOrd="0" presId="urn:microsoft.com/office/officeart/2016/7/layout/VerticalDownArrowProcess"/>
    <dgm:cxn modelId="{2D6291A3-BA4D-E34C-A199-EAAB9282EF84}" type="presOf" srcId="{22B4CC18-601A-486A-B1DD-440B921B5DEC}" destId="{EEC2FC9E-9DEA-3E40-8E97-1B02D130160C}" srcOrd="0" destOrd="0" presId="urn:microsoft.com/office/officeart/2016/7/layout/VerticalDownArrowProcess"/>
    <dgm:cxn modelId="{E8F653A6-346B-EA43-8CCB-A6212E4A6E97}" type="presOf" srcId="{ED2A58DB-57F3-4AD0-B2C5-09113C11FAA7}" destId="{58B8450D-BF10-214D-A247-2498E0352276}" srcOrd="0" destOrd="0" presId="urn:microsoft.com/office/officeart/2016/7/layout/VerticalDownArrowProcess"/>
    <dgm:cxn modelId="{0E8FCDA6-10CB-F44F-9BAA-68C007D5E176}" type="presOf" srcId="{07101762-1F4C-4246-BD8A-E9ADDB436D55}" destId="{0E00492C-C703-814C-B3C3-9F58531A8E1D}" srcOrd="1" destOrd="0" presId="urn:microsoft.com/office/officeart/2016/7/layout/VerticalDownArrowProcess"/>
    <dgm:cxn modelId="{01BA0AA8-6358-4964-92EA-8BA26C31F5A2}" srcId="{07101762-1F4C-4246-BD8A-E9ADDB436D55}" destId="{2C278B59-F46E-4541-B194-8476508D5F65}" srcOrd="0" destOrd="0" parTransId="{E3943CFF-88E5-44B9-86D6-5B9155CC4DC3}" sibTransId="{C1FC0F78-9C77-4C91-AA59-85FE12857ED7}"/>
    <dgm:cxn modelId="{51A9D1B1-9710-4CD4-A640-7727AC6FE158}" srcId="{998AFD16-97BE-48D7-BEA2-9F22F6BB5F00}" destId="{155F51D3-16E7-4C81-967F-B693D21A17D4}" srcOrd="4" destOrd="0" parTransId="{6158AA55-9605-4CCD-9B39-7AAB1CB527BA}" sibTransId="{9EF2EF0F-A68D-4C4A-844B-6408F9E14AD3}"/>
    <dgm:cxn modelId="{58035EB2-945D-F14E-96C8-F0947BF7C926}" type="presOf" srcId="{2C278B59-F46E-4541-B194-8476508D5F65}" destId="{224F71C8-2B99-7747-B7D9-FD51737BA58C}" srcOrd="0" destOrd="0" presId="urn:microsoft.com/office/officeart/2016/7/layout/VerticalDownArrowProcess"/>
    <dgm:cxn modelId="{F26144B8-E3BD-C944-A77D-E34276F94A54}" type="presOf" srcId="{B7013870-D35A-4EFF-BAAB-BCFA9471C2FB}" destId="{B5615941-CE50-184F-A65C-4DF2DB72FB0F}" srcOrd="1" destOrd="0" presId="urn:microsoft.com/office/officeart/2016/7/layout/VerticalDownArrowProcess"/>
    <dgm:cxn modelId="{419A25B9-09D0-2A47-BAE6-6DB8C38AD3A0}" type="presOf" srcId="{DE6D4C5A-6D71-41F5-AD60-71769AFD25DC}" destId="{50B0F340-305C-1F4C-91EA-EB6C7A6928FD}" srcOrd="1" destOrd="0" presId="urn:microsoft.com/office/officeart/2016/7/layout/VerticalDownArrowProcess"/>
    <dgm:cxn modelId="{C61EA8BA-7B70-4F6E-BFC6-DBA1BD592CE7}" srcId="{998AFD16-97BE-48D7-BEA2-9F22F6BB5F00}" destId="{ED2A58DB-57F3-4AD0-B2C5-09113C11FAA7}" srcOrd="0" destOrd="0" parTransId="{19731ECC-4C42-4431-B8F5-4B68C0FE8A82}" sibTransId="{1F9BE399-B115-4E76-B3BE-D97F694BFAAC}"/>
    <dgm:cxn modelId="{AD061FC5-A01C-460D-AC61-B4183B29BC0C}" srcId="{998AFD16-97BE-48D7-BEA2-9F22F6BB5F00}" destId="{07101762-1F4C-4246-BD8A-E9ADDB436D55}" srcOrd="5" destOrd="0" parTransId="{FFB21520-3D54-4B7C-8A69-B3E57F4F8352}" sibTransId="{3BE471D4-F93F-4983-B976-180CA4191288}"/>
    <dgm:cxn modelId="{375370C8-B0DD-4909-ABFD-3A2481022E98}" srcId="{DE6D4C5A-6D71-41F5-AD60-71769AFD25DC}" destId="{ADB6EAB7-C72C-4D4E-BDE0-52ADCC0783C3}" srcOrd="0" destOrd="0" parTransId="{1ABA7AAF-5635-44A0-A3A7-0A94503982AF}" sibTransId="{6E61A5D1-DAE1-416F-A83C-F326D2E59490}"/>
    <dgm:cxn modelId="{9A113BD4-7F87-40F2-A8E4-0613718120D7}" srcId="{B7013870-D35A-4EFF-BAAB-BCFA9471C2FB}" destId="{53F75648-2187-456C-8649-54AAF55DC536}" srcOrd="0" destOrd="0" parTransId="{55DB3C0E-5DAC-46A7-A5C0-6FF443DEC90C}" sibTransId="{A4D9586D-B855-4880-87B7-ADA20A734A65}"/>
    <dgm:cxn modelId="{BDC9BCD8-2EC4-7C4B-B482-9B2AB840BE34}" type="presOf" srcId="{D3002AB5-1F0F-48D9-8FB3-F25FC5F1E8E0}" destId="{C43F95DA-712F-1342-B930-BE76925EAF90}" srcOrd="0" destOrd="0" presId="urn:microsoft.com/office/officeart/2016/7/layout/VerticalDownArrowProcess"/>
    <dgm:cxn modelId="{B0A991DC-D3B6-2949-A0F4-C241013FF135}" type="presOf" srcId="{ED2A58DB-57F3-4AD0-B2C5-09113C11FAA7}" destId="{AE266CA9-43E5-5247-A139-6F41EB466D4E}" srcOrd="1" destOrd="0" presId="urn:microsoft.com/office/officeart/2016/7/layout/VerticalDownArrowProcess"/>
    <dgm:cxn modelId="{49D9F3EA-EB5C-41DF-A542-24AFE8A8EB0E}" srcId="{0139D091-621B-4CBB-A9D2-86FA1FC98EDA}" destId="{D3002AB5-1F0F-48D9-8FB3-F25FC5F1E8E0}" srcOrd="0" destOrd="0" parTransId="{22C91243-2960-495A-ADE7-F85CC065A6BD}" sibTransId="{71030459-DBBC-4FF5-BBB3-C93A3FA2B10F}"/>
    <dgm:cxn modelId="{7B35C0FA-2EBD-4A60-B157-05BCB063F327}" srcId="{155F51D3-16E7-4C81-967F-B693D21A17D4}" destId="{71E9AE21-D28B-4E4F-85C7-4A473AD600D6}" srcOrd="0" destOrd="0" parTransId="{6B253981-2993-4925-BEFE-10D38B999418}" sibTransId="{81D4D977-2A5E-4263-BBB6-775358438505}"/>
    <dgm:cxn modelId="{27E03AA0-53DE-A04A-AE37-3118117DCAFD}" type="presParOf" srcId="{25A0FF50-F2C0-9B44-B320-ACB439B036BE}" destId="{1BA5898B-E7C4-2441-BBFA-D531EA05D6F7}" srcOrd="0" destOrd="0" presId="urn:microsoft.com/office/officeart/2016/7/layout/VerticalDownArrowProcess"/>
    <dgm:cxn modelId="{1903DBD4-764C-4C4A-BB1C-367EE4BE3B64}" type="presParOf" srcId="{1BA5898B-E7C4-2441-BBFA-D531EA05D6F7}" destId="{EEC2FC9E-9DEA-3E40-8E97-1B02D130160C}" srcOrd="0" destOrd="0" presId="urn:microsoft.com/office/officeart/2016/7/layout/VerticalDownArrowProcess"/>
    <dgm:cxn modelId="{83CB09F9-8173-0A42-A67C-47D5FE707032}" type="presParOf" srcId="{1BA5898B-E7C4-2441-BBFA-D531EA05D6F7}" destId="{BE13577E-9DDE-824D-85CB-8ED8B917AEBC}" srcOrd="1" destOrd="0" presId="urn:microsoft.com/office/officeart/2016/7/layout/VerticalDownArrowProcess"/>
    <dgm:cxn modelId="{37FC904D-2B8D-9346-94DF-D7E5AE1F4188}" type="presParOf" srcId="{25A0FF50-F2C0-9B44-B320-ACB439B036BE}" destId="{7BAD80A2-6842-6C47-A164-F1F7EBA886ED}" srcOrd="1" destOrd="0" presId="urn:microsoft.com/office/officeart/2016/7/layout/VerticalDownArrowProcess"/>
    <dgm:cxn modelId="{7CDD0ED8-7C85-B44E-B614-F7763C976548}" type="presParOf" srcId="{25A0FF50-F2C0-9B44-B320-ACB439B036BE}" destId="{1A07125B-D217-8146-859B-C0D12E02073A}" srcOrd="2" destOrd="0" presId="urn:microsoft.com/office/officeart/2016/7/layout/VerticalDownArrowProcess"/>
    <dgm:cxn modelId="{D7D8481E-0641-5A4A-95A8-59E272A78FCA}" type="presParOf" srcId="{1A07125B-D217-8146-859B-C0D12E02073A}" destId="{73F89687-2418-3E44-AF81-018519CBFD20}" srcOrd="0" destOrd="0" presId="urn:microsoft.com/office/officeart/2016/7/layout/VerticalDownArrowProcess"/>
    <dgm:cxn modelId="{29EC9C9F-1081-134F-839F-97CD86F1A407}" type="presParOf" srcId="{1A07125B-D217-8146-859B-C0D12E02073A}" destId="{0E00492C-C703-814C-B3C3-9F58531A8E1D}" srcOrd="1" destOrd="0" presId="urn:microsoft.com/office/officeart/2016/7/layout/VerticalDownArrowProcess"/>
    <dgm:cxn modelId="{4031DC3A-75AA-864B-8C4A-9AF5BC3C6BD4}" type="presParOf" srcId="{1A07125B-D217-8146-859B-C0D12E02073A}" destId="{224F71C8-2B99-7747-B7D9-FD51737BA58C}" srcOrd="2" destOrd="0" presId="urn:microsoft.com/office/officeart/2016/7/layout/VerticalDownArrowProcess"/>
    <dgm:cxn modelId="{E05CEA85-4BB6-A346-917B-6503E3F34EE1}" type="presParOf" srcId="{25A0FF50-F2C0-9B44-B320-ACB439B036BE}" destId="{3443D394-6416-E541-A202-DFD9C23CDD49}" srcOrd="3" destOrd="0" presId="urn:microsoft.com/office/officeart/2016/7/layout/VerticalDownArrowProcess"/>
    <dgm:cxn modelId="{87CCCA80-8E32-3448-9FF8-6A83A1679610}" type="presParOf" srcId="{25A0FF50-F2C0-9B44-B320-ACB439B036BE}" destId="{51BBC6B2-33B2-5A49-954D-DE714393DA18}" srcOrd="4" destOrd="0" presId="urn:microsoft.com/office/officeart/2016/7/layout/VerticalDownArrowProcess"/>
    <dgm:cxn modelId="{140C7D7E-5CFF-FF40-B8C7-D1CE7B09508E}" type="presParOf" srcId="{51BBC6B2-33B2-5A49-954D-DE714393DA18}" destId="{BA922F9C-0BA3-B24E-B723-2043DDAD4C69}" srcOrd="0" destOrd="0" presId="urn:microsoft.com/office/officeart/2016/7/layout/VerticalDownArrowProcess"/>
    <dgm:cxn modelId="{595EE4C2-9AA2-384D-84E3-20E421B6ABEC}" type="presParOf" srcId="{51BBC6B2-33B2-5A49-954D-DE714393DA18}" destId="{2F8071DB-59B8-5349-8625-9558FF3A4133}" srcOrd="1" destOrd="0" presId="urn:microsoft.com/office/officeart/2016/7/layout/VerticalDownArrowProcess"/>
    <dgm:cxn modelId="{4FA9D28D-96BD-9C40-9116-303DFD007170}" type="presParOf" srcId="{51BBC6B2-33B2-5A49-954D-DE714393DA18}" destId="{970C2BE0-2927-C041-8355-6E14EF11EFCA}" srcOrd="2" destOrd="0" presId="urn:microsoft.com/office/officeart/2016/7/layout/VerticalDownArrowProcess"/>
    <dgm:cxn modelId="{67D03E7F-DF13-4241-8772-AE426B4FD972}" type="presParOf" srcId="{25A0FF50-F2C0-9B44-B320-ACB439B036BE}" destId="{BCFD97C6-6E87-8642-9F47-A9EE5E9214E3}" srcOrd="5" destOrd="0" presId="urn:microsoft.com/office/officeart/2016/7/layout/VerticalDownArrowProcess"/>
    <dgm:cxn modelId="{76392222-A9C4-9B47-8BD5-DC0C2607B74F}" type="presParOf" srcId="{25A0FF50-F2C0-9B44-B320-ACB439B036BE}" destId="{7F46A34B-A3C7-D747-AA35-5623B327EBD3}" srcOrd="6" destOrd="0" presId="urn:microsoft.com/office/officeart/2016/7/layout/VerticalDownArrowProcess"/>
    <dgm:cxn modelId="{00EDFCF5-3FC2-8B41-89BD-E0E4C0338A0B}" type="presParOf" srcId="{7F46A34B-A3C7-D747-AA35-5623B327EBD3}" destId="{95665BA3-849B-3A4E-B5C7-0D333FAD1DAC}" srcOrd="0" destOrd="0" presId="urn:microsoft.com/office/officeart/2016/7/layout/VerticalDownArrowProcess"/>
    <dgm:cxn modelId="{BB9176D7-79D7-1448-96CD-77F5D270A9AC}" type="presParOf" srcId="{7F46A34B-A3C7-D747-AA35-5623B327EBD3}" destId="{B5615941-CE50-184F-A65C-4DF2DB72FB0F}" srcOrd="1" destOrd="0" presId="urn:microsoft.com/office/officeart/2016/7/layout/VerticalDownArrowProcess"/>
    <dgm:cxn modelId="{9BC6B7DC-9422-2747-96D9-9ABE0F8CE98C}" type="presParOf" srcId="{7F46A34B-A3C7-D747-AA35-5623B327EBD3}" destId="{4D4B3664-4D7A-A245-9198-41840EA37B81}" srcOrd="2" destOrd="0" presId="urn:microsoft.com/office/officeart/2016/7/layout/VerticalDownArrowProcess"/>
    <dgm:cxn modelId="{9A55185F-E7FB-5145-8C3C-D735DB2D5DDB}" type="presParOf" srcId="{25A0FF50-F2C0-9B44-B320-ACB439B036BE}" destId="{DD476E2C-D53F-4B47-B200-37CF25A99C82}" srcOrd="7" destOrd="0" presId="urn:microsoft.com/office/officeart/2016/7/layout/VerticalDownArrowProcess"/>
    <dgm:cxn modelId="{1B92C602-B528-E649-85DB-80E04BF6C7C9}" type="presParOf" srcId="{25A0FF50-F2C0-9B44-B320-ACB439B036BE}" destId="{6ACF285F-E4A2-4645-8E79-4E2EA6CE7494}" srcOrd="8" destOrd="0" presId="urn:microsoft.com/office/officeart/2016/7/layout/VerticalDownArrowProcess"/>
    <dgm:cxn modelId="{B32C6D11-A822-684B-ABF3-312BBD75E28E}" type="presParOf" srcId="{6ACF285F-E4A2-4645-8E79-4E2EA6CE7494}" destId="{88B89F4F-2C7F-E342-80FC-541E83B21CD0}" srcOrd="0" destOrd="0" presId="urn:microsoft.com/office/officeart/2016/7/layout/VerticalDownArrowProcess"/>
    <dgm:cxn modelId="{9EC65D15-F838-BE44-9EBF-692F18C1D130}" type="presParOf" srcId="{6ACF285F-E4A2-4645-8E79-4E2EA6CE7494}" destId="{50B0F340-305C-1F4C-91EA-EB6C7A6928FD}" srcOrd="1" destOrd="0" presId="urn:microsoft.com/office/officeart/2016/7/layout/VerticalDownArrowProcess"/>
    <dgm:cxn modelId="{EED1018C-58C0-674D-B17B-123A61F0CF51}" type="presParOf" srcId="{6ACF285F-E4A2-4645-8E79-4E2EA6CE7494}" destId="{3B0C4BC8-8BAF-0445-AF95-C1435CD91DF0}" srcOrd="2" destOrd="0" presId="urn:microsoft.com/office/officeart/2016/7/layout/VerticalDownArrowProcess"/>
    <dgm:cxn modelId="{0506DC68-188B-DB4C-9E81-782BAE0905F8}" type="presParOf" srcId="{25A0FF50-F2C0-9B44-B320-ACB439B036BE}" destId="{D68EE998-AA32-2348-91DE-DA744B68A1E8}" srcOrd="9" destOrd="0" presId="urn:microsoft.com/office/officeart/2016/7/layout/VerticalDownArrowProcess"/>
    <dgm:cxn modelId="{DC5C41C0-A4F0-5742-A1A1-F3D6B35B7CBA}" type="presParOf" srcId="{25A0FF50-F2C0-9B44-B320-ACB439B036BE}" destId="{FBBE11FA-9577-8246-9CB9-E87C45E3C071}" srcOrd="10" destOrd="0" presId="urn:microsoft.com/office/officeart/2016/7/layout/VerticalDownArrowProcess"/>
    <dgm:cxn modelId="{C302775A-B6C4-B741-9164-7373CC529D77}" type="presParOf" srcId="{FBBE11FA-9577-8246-9CB9-E87C45E3C071}" destId="{591B31A4-F3A4-ED4B-914D-AF978F0CB135}" srcOrd="0" destOrd="0" presId="urn:microsoft.com/office/officeart/2016/7/layout/VerticalDownArrowProcess"/>
    <dgm:cxn modelId="{A4A83B22-B157-784A-8811-4A0CFFD75C98}" type="presParOf" srcId="{FBBE11FA-9577-8246-9CB9-E87C45E3C071}" destId="{F895FC88-58E9-C34F-BD63-64DEA5B05934}" srcOrd="1" destOrd="0" presId="urn:microsoft.com/office/officeart/2016/7/layout/VerticalDownArrowProcess"/>
    <dgm:cxn modelId="{AD6C4F4C-5024-0E4D-9FE5-86BDF3D485F5}" type="presParOf" srcId="{FBBE11FA-9577-8246-9CB9-E87C45E3C071}" destId="{C43F95DA-712F-1342-B930-BE76925EAF90}" srcOrd="2" destOrd="0" presId="urn:microsoft.com/office/officeart/2016/7/layout/VerticalDownArrowProcess"/>
    <dgm:cxn modelId="{8ED6B2FA-6140-B643-A060-6365AB392E3A}" type="presParOf" srcId="{25A0FF50-F2C0-9B44-B320-ACB439B036BE}" destId="{53D8312F-A01D-3C49-A502-B622179DB0EB}" srcOrd="11" destOrd="0" presId="urn:microsoft.com/office/officeart/2016/7/layout/VerticalDownArrowProcess"/>
    <dgm:cxn modelId="{D0D274DF-704E-5846-9AF4-F57E884FB62D}" type="presParOf" srcId="{25A0FF50-F2C0-9B44-B320-ACB439B036BE}" destId="{1D02C64B-81F2-A242-942C-6519B6FDFE8F}" srcOrd="12" destOrd="0" presId="urn:microsoft.com/office/officeart/2016/7/layout/VerticalDownArrowProcess"/>
    <dgm:cxn modelId="{C6EA9366-7709-7D41-A3DF-A1373059EB59}" type="presParOf" srcId="{1D02C64B-81F2-A242-942C-6519B6FDFE8F}" destId="{58B8450D-BF10-214D-A247-2498E0352276}" srcOrd="0" destOrd="0" presId="urn:microsoft.com/office/officeart/2016/7/layout/VerticalDownArrowProcess"/>
    <dgm:cxn modelId="{752BED58-C457-A441-9B60-E429F886B2BE}" type="presParOf" srcId="{1D02C64B-81F2-A242-942C-6519B6FDFE8F}" destId="{AE266CA9-43E5-5247-A139-6F41EB466D4E}" srcOrd="1" destOrd="0" presId="urn:microsoft.com/office/officeart/2016/7/layout/VerticalDownArrowProcess"/>
    <dgm:cxn modelId="{ABF8D783-2907-5642-860A-AA216587260B}" type="presParOf" srcId="{1D02C64B-81F2-A242-942C-6519B6FDFE8F}" destId="{6F01BCA9-5BD5-234D-8B20-DF4A2D058CA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CF1572-C8A5-48B5-AC96-566C560E5E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FEB4233-5DBD-4247-9E98-08F1150669BF}">
      <dgm:prSet/>
      <dgm:spPr/>
      <dgm:t>
        <a:bodyPr/>
        <a:lstStyle/>
        <a:p>
          <a:r>
            <a:rPr lang="en-US"/>
            <a:t>Summarize the Claim Text Information</a:t>
          </a:r>
        </a:p>
      </dgm:t>
    </dgm:pt>
    <dgm:pt modelId="{EEF95F85-233A-4C9E-950E-AAEDDCA4409D}" type="parTrans" cxnId="{19CB9E0F-DE2A-4301-8291-C859421AE5D8}">
      <dgm:prSet/>
      <dgm:spPr/>
      <dgm:t>
        <a:bodyPr/>
        <a:lstStyle/>
        <a:p>
          <a:endParaRPr lang="en-US"/>
        </a:p>
      </dgm:t>
    </dgm:pt>
    <dgm:pt modelId="{2CCBEFF9-3FE2-4220-8D12-EA2452C06ED3}" type="sibTrans" cxnId="{19CB9E0F-DE2A-4301-8291-C859421AE5D8}">
      <dgm:prSet/>
      <dgm:spPr/>
      <dgm:t>
        <a:bodyPr/>
        <a:lstStyle/>
        <a:p>
          <a:endParaRPr lang="en-US"/>
        </a:p>
      </dgm:t>
    </dgm:pt>
    <dgm:pt modelId="{EA724702-339D-4860-8474-EDECC5AC6B67}">
      <dgm:prSet/>
      <dgm:spPr/>
      <dgm:t>
        <a:bodyPr/>
        <a:lstStyle/>
        <a:p>
          <a:r>
            <a:rPr lang="en-US"/>
            <a:t>Deploy Summarization into AML Service </a:t>
          </a:r>
        </a:p>
      </dgm:t>
    </dgm:pt>
    <dgm:pt modelId="{E4D4647D-BB1E-48D1-922D-74C08F366CCF}" type="parTrans" cxnId="{5947A60B-A289-43DF-AF77-DBB5B425933B}">
      <dgm:prSet/>
      <dgm:spPr/>
      <dgm:t>
        <a:bodyPr/>
        <a:lstStyle/>
        <a:p>
          <a:endParaRPr lang="en-US"/>
        </a:p>
      </dgm:t>
    </dgm:pt>
    <dgm:pt modelId="{A68C3860-5E7B-4414-8FDA-AF22F218BFF4}" type="sibTrans" cxnId="{5947A60B-A289-43DF-AF77-DBB5B425933B}">
      <dgm:prSet/>
      <dgm:spPr/>
      <dgm:t>
        <a:bodyPr/>
        <a:lstStyle/>
        <a:p>
          <a:endParaRPr lang="en-US"/>
        </a:p>
      </dgm:t>
    </dgm:pt>
    <dgm:pt modelId="{8A19B385-4CC5-4727-8C32-8001B56D4370}">
      <dgm:prSet/>
      <dgm:spPr/>
      <dgm:t>
        <a:bodyPr/>
        <a:lstStyle/>
        <a:p>
          <a:r>
            <a:rPr lang="en-US"/>
            <a:t>Classification of Claims</a:t>
          </a:r>
        </a:p>
      </dgm:t>
    </dgm:pt>
    <dgm:pt modelId="{CC5C3D72-8B17-43B2-9DBE-FD48B8068F41}" type="parTrans" cxnId="{83D8E16E-105B-4BE8-A02D-6A6F14085D8D}">
      <dgm:prSet/>
      <dgm:spPr/>
      <dgm:t>
        <a:bodyPr/>
        <a:lstStyle/>
        <a:p>
          <a:endParaRPr lang="en-US"/>
        </a:p>
      </dgm:t>
    </dgm:pt>
    <dgm:pt modelId="{06B76E21-9EF5-4865-9C9A-E04A390B096C}" type="sibTrans" cxnId="{83D8E16E-105B-4BE8-A02D-6A6F14085D8D}">
      <dgm:prSet/>
      <dgm:spPr/>
      <dgm:t>
        <a:bodyPr/>
        <a:lstStyle/>
        <a:p>
          <a:endParaRPr lang="en-US"/>
        </a:p>
      </dgm:t>
    </dgm:pt>
    <dgm:pt modelId="{B3DC9482-C92F-4EEC-A6A7-4B45FCE43A0F}">
      <dgm:prSet/>
      <dgm:spPr/>
      <dgm:t>
        <a:bodyPr/>
        <a:lstStyle/>
        <a:p>
          <a:r>
            <a:rPr lang="en-US"/>
            <a:t>Deploy Claims Classification</a:t>
          </a:r>
        </a:p>
      </dgm:t>
    </dgm:pt>
    <dgm:pt modelId="{B8E90D45-10D9-4A89-8C24-FBE30A55A91D}" type="parTrans" cxnId="{3B16CBBF-4B76-4E89-8250-8A93FAC7918B}">
      <dgm:prSet/>
      <dgm:spPr/>
      <dgm:t>
        <a:bodyPr/>
        <a:lstStyle/>
        <a:p>
          <a:endParaRPr lang="en-US"/>
        </a:p>
      </dgm:t>
    </dgm:pt>
    <dgm:pt modelId="{AE96DB65-521F-42A6-B195-0A2B59C23975}" type="sibTrans" cxnId="{3B16CBBF-4B76-4E89-8250-8A93FAC7918B}">
      <dgm:prSet/>
      <dgm:spPr/>
      <dgm:t>
        <a:bodyPr/>
        <a:lstStyle/>
        <a:p>
          <a:endParaRPr lang="en-US"/>
        </a:p>
      </dgm:t>
    </dgm:pt>
    <dgm:pt modelId="{7F46D6E1-0DFE-4A63-A24F-D75C89CF0D04}">
      <dgm:prSet/>
      <dgm:spPr/>
      <dgm:t>
        <a:bodyPr/>
        <a:lstStyle/>
        <a:p>
          <a:r>
            <a:rPr lang="en-US"/>
            <a:t>Cognitive Services for Text &amp; OCR</a:t>
          </a:r>
        </a:p>
      </dgm:t>
    </dgm:pt>
    <dgm:pt modelId="{843E5953-708B-4FA4-9DA5-DF50E460C3C0}" type="parTrans" cxnId="{B797F5C5-514F-4575-AD35-D6F9C7BDC272}">
      <dgm:prSet/>
      <dgm:spPr/>
      <dgm:t>
        <a:bodyPr/>
        <a:lstStyle/>
        <a:p>
          <a:endParaRPr lang="en-US"/>
        </a:p>
      </dgm:t>
    </dgm:pt>
    <dgm:pt modelId="{21A3310B-4551-4CC6-AC4F-9A6288956A6D}" type="sibTrans" cxnId="{B797F5C5-514F-4575-AD35-D6F9C7BDC272}">
      <dgm:prSet/>
      <dgm:spPr/>
      <dgm:t>
        <a:bodyPr/>
        <a:lstStyle/>
        <a:p>
          <a:endParaRPr lang="en-US"/>
        </a:p>
      </dgm:t>
    </dgm:pt>
    <dgm:pt modelId="{2418CBC0-A63C-4503-B9D9-3A5F8A85BD73}">
      <dgm:prSet/>
      <dgm:spPr/>
      <dgm:t>
        <a:bodyPr/>
        <a:lstStyle/>
        <a:p>
          <a:r>
            <a:rPr lang="en-US"/>
            <a:t>Integrate all services</a:t>
          </a:r>
        </a:p>
      </dgm:t>
    </dgm:pt>
    <dgm:pt modelId="{E95B7319-FD24-4216-982A-AB9B5BA09440}" type="parTrans" cxnId="{E8AE5B5E-3BE7-4E7F-950D-009491C90EF6}">
      <dgm:prSet/>
      <dgm:spPr/>
      <dgm:t>
        <a:bodyPr/>
        <a:lstStyle/>
        <a:p>
          <a:endParaRPr lang="en-US"/>
        </a:p>
      </dgm:t>
    </dgm:pt>
    <dgm:pt modelId="{9D3C73AB-482A-44BD-AA30-A7C876C41769}" type="sibTrans" cxnId="{E8AE5B5E-3BE7-4E7F-950D-009491C90EF6}">
      <dgm:prSet/>
      <dgm:spPr/>
      <dgm:t>
        <a:bodyPr/>
        <a:lstStyle/>
        <a:p>
          <a:endParaRPr lang="en-US"/>
        </a:p>
      </dgm:t>
    </dgm:pt>
    <dgm:pt modelId="{EE4537DF-18DB-4F8A-9FE4-653E646347D6}" type="pres">
      <dgm:prSet presAssocID="{A8CF1572-C8A5-48B5-AC96-566C560E5E24}" presName="root" presStyleCnt="0">
        <dgm:presLayoutVars>
          <dgm:dir/>
          <dgm:resizeHandles val="exact"/>
        </dgm:presLayoutVars>
      </dgm:prSet>
      <dgm:spPr/>
    </dgm:pt>
    <dgm:pt modelId="{485AF00B-EFC7-4792-A2CD-F1164DFA753D}" type="pres">
      <dgm:prSet presAssocID="{0FEB4233-5DBD-4247-9E98-08F1150669BF}" presName="compNode" presStyleCnt="0"/>
      <dgm:spPr/>
    </dgm:pt>
    <dgm:pt modelId="{A549F19C-65A2-42F7-B4A9-0ACDDA1429CC}" type="pres">
      <dgm:prSet presAssocID="{0FEB4233-5DBD-4247-9E98-08F1150669BF}" presName="bgRect" presStyleLbl="bgShp" presStyleIdx="0" presStyleCnt="6"/>
      <dgm:spPr/>
    </dgm:pt>
    <dgm:pt modelId="{6B19E08D-15B7-4695-89B5-4CFD2A7FEF40}" type="pres">
      <dgm:prSet presAssocID="{0FEB4233-5DBD-4247-9E98-08F1150669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52B8FB1E-0D15-465B-BCD2-DB8BBA5C794A}" type="pres">
      <dgm:prSet presAssocID="{0FEB4233-5DBD-4247-9E98-08F1150669BF}" presName="spaceRect" presStyleCnt="0"/>
      <dgm:spPr/>
    </dgm:pt>
    <dgm:pt modelId="{7062C3CB-A5DC-486A-8AB4-9EE2D31F4807}" type="pres">
      <dgm:prSet presAssocID="{0FEB4233-5DBD-4247-9E98-08F1150669BF}" presName="parTx" presStyleLbl="revTx" presStyleIdx="0" presStyleCnt="6">
        <dgm:presLayoutVars>
          <dgm:chMax val="0"/>
          <dgm:chPref val="0"/>
        </dgm:presLayoutVars>
      </dgm:prSet>
      <dgm:spPr/>
    </dgm:pt>
    <dgm:pt modelId="{BF432A27-0967-4483-B646-626EB6C416D7}" type="pres">
      <dgm:prSet presAssocID="{2CCBEFF9-3FE2-4220-8D12-EA2452C06ED3}" presName="sibTrans" presStyleCnt="0"/>
      <dgm:spPr/>
    </dgm:pt>
    <dgm:pt modelId="{3D0D14EA-3073-40E5-ACD9-3E5AE2C9C63E}" type="pres">
      <dgm:prSet presAssocID="{EA724702-339D-4860-8474-EDECC5AC6B67}" presName="compNode" presStyleCnt="0"/>
      <dgm:spPr/>
    </dgm:pt>
    <dgm:pt modelId="{F495BF7D-329D-4168-8612-C060C7B8AFF0}" type="pres">
      <dgm:prSet presAssocID="{EA724702-339D-4860-8474-EDECC5AC6B67}" presName="bgRect" presStyleLbl="bgShp" presStyleIdx="1" presStyleCnt="6"/>
      <dgm:spPr/>
    </dgm:pt>
    <dgm:pt modelId="{61773179-8E4B-405E-B44E-6BA02AE48DD9}" type="pres">
      <dgm:prSet presAssocID="{EA724702-339D-4860-8474-EDECC5AC6B6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B6458D5F-D3EC-48D8-9BA7-41475FBA449E}" type="pres">
      <dgm:prSet presAssocID="{EA724702-339D-4860-8474-EDECC5AC6B67}" presName="spaceRect" presStyleCnt="0"/>
      <dgm:spPr/>
    </dgm:pt>
    <dgm:pt modelId="{1597A4BD-D1FB-4CB7-AB1A-F87AC141B505}" type="pres">
      <dgm:prSet presAssocID="{EA724702-339D-4860-8474-EDECC5AC6B67}" presName="parTx" presStyleLbl="revTx" presStyleIdx="1" presStyleCnt="6">
        <dgm:presLayoutVars>
          <dgm:chMax val="0"/>
          <dgm:chPref val="0"/>
        </dgm:presLayoutVars>
      </dgm:prSet>
      <dgm:spPr/>
    </dgm:pt>
    <dgm:pt modelId="{704FE157-3FEB-4EB1-80C5-3E94CBEA83D6}" type="pres">
      <dgm:prSet presAssocID="{A68C3860-5E7B-4414-8FDA-AF22F218BFF4}" presName="sibTrans" presStyleCnt="0"/>
      <dgm:spPr/>
    </dgm:pt>
    <dgm:pt modelId="{BF8B2EB6-EA5F-4DEF-BD60-3FCF4877FB8B}" type="pres">
      <dgm:prSet presAssocID="{8A19B385-4CC5-4727-8C32-8001B56D4370}" presName="compNode" presStyleCnt="0"/>
      <dgm:spPr/>
    </dgm:pt>
    <dgm:pt modelId="{BBB436E3-F58E-48F6-9C09-1A678888C4CF}" type="pres">
      <dgm:prSet presAssocID="{8A19B385-4CC5-4727-8C32-8001B56D4370}" presName="bgRect" presStyleLbl="bgShp" presStyleIdx="2" presStyleCnt="6"/>
      <dgm:spPr/>
    </dgm:pt>
    <dgm:pt modelId="{1782F63C-4A41-487B-AB1A-C7C655003E0D}" type="pres">
      <dgm:prSet presAssocID="{8A19B385-4CC5-4727-8C32-8001B56D437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15505C2E-7EEC-4D5B-9F25-FFA06B3DF39D}" type="pres">
      <dgm:prSet presAssocID="{8A19B385-4CC5-4727-8C32-8001B56D4370}" presName="spaceRect" presStyleCnt="0"/>
      <dgm:spPr/>
    </dgm:pt>
    <dgm:pt modelId="{53023B7C-778F-4BD1-A35C-F1379E8FDF04}" type="pres">
      <dgm:prSet presAssocID="{8A19B385-4CC5-4727-8C32-8001B56D4370}" presName="parTx" presStyleLbl="revTx" presStyleIdx="2" presStyleCnt="6">
        <dgm:presLayoutVars>
          <dgm:chMax val="0"/>
          <dgm:chPref val="0"/>
        </dgm:presLayoutVars>
      </dgm:prSet>
      <dgm:spPr/>
    </dgm:pt>
    <dgm:pt modelId="{E98D73C0-BB6D-48D5-BCB7-9FBAC759883B}" type="pres">
      <dgm:prSet presAssocID="{06B76E21-9EF5-4865-9C9A-E04A390B096C}" presName="sibTrans" presStyleCnt="0"/>
      <dgm:spPr/>
    </dgm:pt>
    <dgm:pt modelId="{BDB29592-8876-47F7-BABC-0584F191EDB0}" type="pres">
      <dgm:prSet presAssocID="{B3DC9482-C92F-4EEC-A6A7-4B45FCE43A0F}" presName="compNode" presStyleCnt="0"/>
      <dgm:spPr/>
    </dgm:pt>
    <dgm:pt modelId="{DE150AB1-FF12-4471-A4F5-6FFB6A4F90DE}" type="pres">
      <dgm:prSet presAssocID="{B3DC9482-C92F-4EEC-A6A7-4B45FCE43A0F}" presName="bgRect" presStyleLbl="bgShp" presStyleIdx="3" presStyleCnt="6"/>
      <dgm:spPr/>
    </dgm:pt>
    <dgm:pt modelId="{34E1EB0D-057F-4EE3-9AE3-356B38E27DE1}" type="pres">
      <dgm:prSet presAssocID="{B3DC9482-C92F-4EEC-A6A7-4B45FCE43A0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AFED4863-7E33-49C6-9B8F-8A979974AB7D}" type="pres">
      <dgm:prSet presAssocID="{B3DC9482-C92F-4EEC-A6A7-4B45FCE43A0F}" presName="spaceRect" presStyleCnt="0"/>
      <dgm:spPr/>
    </dgm:pt>
    <dgm:pt modelId="{6BFB508D-209F-4D38-9167-C18731B41FD9}" type="pres">
      <dgm:prSet presAssocID="{B3DC9482-C92F-4EEC-A6A7-4B45FCE43A0F}" presName="parTx" presStyleLbl="revTx" presStyleIdx="3" presStyleCnt="6">
        <dgm:presLayoutVars>
          <dgm:chMax val="0"/>
          <dgm:chPref val="0"/>
        </dgm:presLayoutVars>
      </dgm:prSet>
      <dgm:spPr/>
    </dgm:pt>
    <dgm:pt modelId="{6075D26C-CD27-414A-800D-B622502A0D1B}" type="pres">
      <dgm:prSet presAssocID="{AE96DB65-521F-42A6-B195-0A2B59C23975}" presName="sibTrans" presStyleCnt="0"/>
      <dgm:spPr/>
    </dgm:pt>
    <dgm:pt modelId="{9FF0C540-250A-4F8D-B51B-8230B61ECD1F}" type="pres">
      <dgm:prSet presAssocID="{7F46D6E1-0DFE-4A63-A24F-D75C89CF0D04}" presName="compNode" presStyleCnt="0"/>
      <dgm:spPr/>
    </dgm:pt>
    <dgm:pt modelId="{CCF05705-D871-4CDB-BC58-B8A60ABC1E80}" type="pres">
      <dgm:prSet presAssocID="{7F46D6E1-0DFE-4A63-A24F-D75C89CF0D04}" presName="bgRect" presStyleLbl="bgShp" presStyleIdx="4" presStyleCnt="6"/>
      <dgm:spPr/>
    </dgm:pt>
    <dgm:pt modelId="{5D61DB10-4F67-49CF-9647-D07E59162F01}" type="pres">
      <dgm:prSet presAssocID="{7F46D6E1-0DFE-4A63-A24F-D75C89CF0D0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5E224A2F-C7D3-437B-A5DC-6F041435AA0D}" type="pres">
      <dgm:prSet presAssocID="{7F46D6E1-0DFE-4A63-A24F-D75C89CF0D04}" presName="spaceRect" presStyleCnt="0"/>
      <dgm:spPr/>
    </dgm:pt>
    <dgm:pt modelId="{BB196480-1903-485E-8E6A-CE8674C4B0C9}" type="pres">
      <dgm:prSet presAssocID="{7F46D6E1-0DFE-4A63-A24F-D75C89CF0D04}" presName="parTx" presStyleLbl="revTx" presStyleIdx="4" presStyleCnt="6">
        <dgm:presLayoutVars>
          <dgm:chMax val="0"/>
          <dgm:chPref val="0"/>
        </dgm:presLayoutVars>
      </dgm:prSet>
      <dgm:spPr/>
    </dgm:pt>
    <dgm:pt modelId="{3185EA8E-BAD1-4109-B7B8-BE3D3E4F58BC}" type="pres">
      <dgm:prSet presAssocID="{21A3310B-4551-4CC6-AC4F-9A6288956A6D}" presName="sibTrans" presStyleCnt="0"/>
      <dgm:spPr/>
    </dgm:pt>
    <dgm:pt modelId="{A6E05E18-CE9B-4646-B782-0579C8C0E474}" type="pres">
      <dgm:prSet presAssocID="{2418CBC0-A63C-4503-B9D9-3A5F8A85BD73}" presName="compNode" presStyleCnt="0"/>
      <dgm:spPr/>
    </dgm:pt>
    <dgm:pt modelId="{401585C8-374F-43CD-A04D-B7FBAB43BFEB}" type="pres">
      <dgm:prSet presAssocID="{2418CBC0-A63C-4503-B9D9-3A5F8A85BD73}" presName="bgRect" presStyleLbl="bgShp" presStyleIdx="5" presStyleCnt="6"/>
      <dgm:spPr/>
    </dgm:pt>
    <dgm:pt modelId="{6DC0FB20-D054-4632-8416-A4911E1BADE4}" type="pres">
      <dgm:prSet presAssocID="{2418CBC0-A63C-4503-B9D9-3A5F8A85BD73}"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Network"/>
        </a:ext>
      </dgm:extLst>
    </dgm:pt>
    <dgm:pt modelId="{754E881B-56D6-48BA-AF9B-A92FBBFA7487}" type="pres">
      <dgm:prSet presAssocID="{2418CBC0-A63C-4503-B9D9-3A5F8A85BD73}" presName="spaceRect" presStyleCnt="0"/>
      <dgm:spPr/>
    </dgm:pt>
    <dgm:pt modelId="{4D29F6F4-68B2-489D-B19A-8D71334D0500}" type="pres">
      <dgm:prSet presAssocID="{2418CBC0-A63C-4503-B9D9-3A5F8A85BD73}" presName="parTx" presStyleLbl="revTx" presStyleIdx="5" presStyleCnt="6">
        <dgm:presLayoutVars>
          <dgm:chMax val="0"/>
          <dgm:chPref val="0"/>
        </dgm:presLayoutVars>
      </dgm:prSet>
      <dgm:spPr/>
    </dgm:pt>
  </dgm:ptLst>
  <dgm:cxnLst>
    <dgm:cxn modelId="{5947A60B-A289-43DF-AF77-DBB5B425933B}" srcId="{A8CF1572-C8A5-48B5-AC96-566C560E5E24}" destId="{EA724702-339D-4860-8474-EDECC5AC6B67}" srcOrd="1" destOrd="0" parTransId="{E4D4647D-BB1E-48D1-922D-74C08F366CCF}" sibTransId="{A68C3860-5E7B-4414-8FDA-AF22F218BFF4}"/>
    <dgm:cxn modelId="{4D94000F-666A-4C15-A5D1-C3D94D41D1C9}" type="presOf" srcId="{B3DC9482-C92F-4EEC-A6A7-4B45FCE43A0F}" destId="{6BFB508D-209F-4D38-9167-C18731B41FD9}" srcOrd="0" destOrd="0" presId="urn:microsoft.com/office/officeart/2018/2/layout/IconVerticalSolidList"/>
    <dgm:cxn modelId="{19CB9E0F-DE2A-4301-8291-C859421AE5D8}" srcId="{A8CF1572-C8A5-48B5-AC96-566C560E5E24}" destId="{0FEB4233-5DBD-4247-9E98-08F1150669BF}" srcOrd="0" destOrd="0" parTransId="{EEF95F85-233A-4C9E-950E-AAEDDCA4409D}" sibTransId="{2CCBEFF9-3FE2-4220-8D12-EA2452C06ED3}"/>
    <dgm:cxn modelId="{3143D317-E464-4FD4-9FDB-635EF55D84F7}" type="presOf" srcId="{0FEB4233-5DBD-4247-9E98-08F1150669BF}" destId="{7062C3CB-A5DC-486A-8AB4-9EE2D31F4807}" srcOrd="0" destOrd="0" presId="urn:microsoft.com/office/officeart/2018/2/layout/IconVerticalSolidList"/>
    <dgm:cxn modelId="{16423419-FEB7-42F0-A775-199DA9D46C1D}" type="presOf" srcId="{7F46D6E1-0DFE-4A63-A24F-D75C89CF0D04}" destId="{BB196480-1903-485E-8E6A-CE8674C4B0C9}" srcOrd="0" destOrd="0" presId="urn:microsoft.com/office/officeart/2018/2/layout/IconVerticalSolidList"/>
    <dgm:cxn modelId="{E8AE5B5E-3BE7-4E7F-950D-009491C90EF6}" srcId="{A8CF1572-C8A5-48B5-AC96-566C560E5E24}" destId="{2418CBC0-A63C-4503-B9D9-3A5F8A85BD73}" srcOrd="5" destOrd="0" parTransId="{E95B7319-FD24-4216-982A-AB9B5BA09440}" sibTransId="{9D3C73AB-482A-44BD-AA30-A7C876C41769}"/>
    <dgm:cxn modelId="{83D8E16E-105B-4BE8-A02D-6A6F14085D8D}" srcId="{A8CF1572-C8A5-48B5-AC96-566C560E5E24}" destId="{8A19B385-4CC5-4727-8C32-8001B56D4370}" srcOrd="2" destOrd="0" parTransId="{CC5C3D72-8B17-43B2-9DBE-FD48B8068F41}" sibTransId="{06B76E21-9EF5-4865-9C9A-E04A390B096C}"/>
    <dgm:cxn modelId="{9E76976F-3C4B-44F5-846D-ED1261BE2D5F}" type="presOf" srcId="{2418CBC0-A63C-4503-B9D9-3A5F8A85BD73}" destId="{4D29F6F4-68B2-489D-B19A-8D71334D0500}" srcOrd="0" destOrd="0" presId="urn:microsoft.com/office/officeart/2018/2/layout/IconVerticalSolidList"/>
    <dgm:cxn modelId="{0720C291-AD40-4265-B6B4-6A520D977058}" type="presOf" srcId="{8A19B385-4CC5-4727-8C32-8001B56D4370}" destId="{53023B7C-778F-4BD1-A35C-F1379E8FDF04}" srcOrd="0" destOrd="0" presId="urn:microsoft.com/office/officeart/2018/2/layout/IconVerticalSolidList"/>
    <dgm:cxn modelId="{3B16CBBF-4B76-4E89-8250-8A93FAC7918B}" srcId="{A8CF1572-C8A5-48B5-AC96-566C560E5E24}" destId="{B3DC9482-C92F-4EEC-A6A7-4B45FCE43A0F}" srcOrd="3" destOrd="0" parTransId="{B8E90D45-10D9-4A89-8C24-FBE30A55A91D}" sibTransId="{AE96DB65-521F-42A6-B195-0A2B59C23975}"/>
    <dgm:cxn modelId="{B797F5C5-514F-4575-AD35-D6F9C7BDC272}" srcId="{A8CF1572-C8A5-48B5-AC96-566C560E5E24}" destId="{7F46D6E1-0DFE-4A63-A24F-D75C89CF0D04}" srcOrd="4" destOrd="0" parTransId="{843E5953-708B-4FA4-9DA5-DF50E460C3C0}" sibTransId="{21A3310B-4551-4CC6-AC4F-9A6288956A6D}"/>
    <dgm:cxn modelId="{F568F5D5-A3EA-4170-A070-9D49D4AF96D8}" type="presOf" srcId="{EA724702-339D-4860-8474-EDECC5AC6B67}" destId="{1597A4BD-D1FB-4CB7-AB1A-F87AC141B505}" srcOrd="0" destOrd="0" presId="urn:microsoft.com/office/officeart/2018/2/layout/IconVerticalSolidList"/>
    <dgm:cxn modelId="{A63183E4-0A61-4BCA-BF40-7F8CD6F2A210}" type="presOf" srcId="{A8CF1572-C8A5-48B5-AC96-566C560E5E24}" destId="{EE4537DF-18DB-4F8A-9FE4-653E646347D6}" srcOrd="0" destOrd="0" presId="urn:microsoft.com/office/officeart/2018/2/layout/IconVerticalSolidList"/>
    <dgm:cxn modelId="{97E34A8B-56A0-4F68-8FFF-61B505FB6810}" type="presParOf" srcId="{EE4537DF-18DB-4F8A-9FE4-653E646347D6}" destId="{485AF00B-EFC7-4792-A2CD-F1164DFA753D}" srcOrd="0" destOrd="0" presId="urn:microsoft.com/office/officeart/2018/2/layout/IconVerticalSolidList"/>
    <dgm:cxn modelId="{1AB83768-604D-41A1-A54C-8D8E167B0B07}" type="presParOf" srcId="{485AF00B-EFC7-4792-A2CD-F1164DFA753D}" destId="{A549F19C-65A2-42F7-B4A9-0ACDDA1429CC}" srcOrd="0" destOrd="0" presId="urn:microsoft.com/office/officeart/2018/2/layout/IconVerticalSolidList"/>
    <dgm:cxn modelId="{EC8FFE15-5AC0-4F91-8405-171CD68861EB}" type="presParOf" srcId="{485AF00B-EFC7-4792-A2CD-F1164DFA753D}" destId="{6B19E08D-15B7-4695-89B5-4CFD2A7FEF40}" srcOrd="1" destOrd="0" presId="urn:microsoft.com/office/officeart/2018/2/layout/IconVerticalSolidList"/>
    <dgm:cxn modelId="{9273781F-B7C7-4531-A7D0-6455412691A0}" type="presParOf" srcId="{485AF00B-EFC7-4792-A2CD-F1164DFA753D}" destId="{52B8FB1E-0D15-465B-BCD2-DB8BBA5C794A}" srcOrd="2" destOrd="0" presId="urn:microsoft.com/office/officeart/2018/2/layout/IconVerticalSolidList"/>
    <dgm:cxn modelId="{2753554E-A5F4-46ED-9C09-E4036AD18EB8}" type="presParOf" srcId="{485AF00B-EFC7-4792-A2CD-F1164DFA753D}" destId="{7062C3CB-A5DC-486A-8AB4-9EE2D31F4807}" srcOrd="3" destOrd="0" presId="urn:microsoft.com/office/officeart/2018/2/layout/IconVerticalSolidList"/>
    <dgm:cxn modelId="{AA1EC9EE-5878-436A-B015-083A79CC690E}" type="presParOf" srcId="{EE4537DF-18DB-4F8A-9FE4-653E646347D6}" destId="{BF432A27-0967-4483-B646-626EB6C416D7}" srcOrd="1" destOrd="0" presId="urn:microsoft.com/office/officeart/2018/2/layout/IconVerticalSolidList"/>
    <dgm:cxn modelId="{BE35DF55-12C1-4808-8D71-E12285A095D8}" type="presParOf" srcId="{EE4537DF-18DB-4F8A-9FE4-653E646347D6}" destId="{3D0D14EA-3073-40E5-ACD9-3E5AE2C9C63E}" srcOrd="2" destOrd="0" presId="urn:microsoft.com/office/officeart/2018/2/layout/IconVerticalSolidList"/>
    <dgm:cxn modelId="{E30B5352-E856-4A37-B3AF-1797837CEFFC}" type="presParOf" srcId="{3D0D14EA-3073-40E5-ACD9-3E5AE2C9C63E}" destId="{F495BF7D-329D-4168-8612-C060C7B8AFF0}" srcOrd="0" destOrd="0" presId="urn:microsoft.com/office/officeart/2018/2/layout/IconVerticalSolidList"/>
    <dgm:cxn modelId="{AFEAA679-02E3-4963-A347-D3E80BC1E9D4}" type="presParOf" srcId="{3D0D14EA-3073-40E5-ACD9-3E5AE2C9C63E}" destId="{61773179-8E4B-405E-B44E-6BA02AE48DD9}" srcOrd="1" destOrd="0" presId="urn:microsoft.com/office/officeart/2018/2/layout/IconVerticalSolidList"/>
    <dgm:cxn modelId="{E64176EC-91A9-4FB4-9F74-C66E2CB1B6D9}" type="presParOf" srcId="{3D0D14EA-3073-40E5-ACD9-3E5AE2C9C63E}" destId="{B6458D5F-D3EC-48D8-9BA7-41475FBA449E}" srcOrd="2" destOrd="0" presId="urn:microsoft.com/office/officeart/2018/2/layout/IconVerticalSolidList"/>
    <dgm:cxn modelId="{4931F598-5C3A-477E-BF25-7775F572655D}" type="presParOf" srcId="{3D0D14EA-3073-40E5-ACD9-3E5AE2C9C63E}" destId="{1597A4BD-D1FB-4CB7-AB1A-F87AC141B505}" srcOrd="3" destOrd="0" presId="urn:microsoft.com/office/officeart/2018/2/layout/IconVerticalSolidList"/>
    <dgm:cxn modelId="{1DCD3D3C-E6D6-4F25-BAC6-B29F44841AEA}" type="presParOf" srcId="{EE4537DF-18DB-4F8A-9FE4-653E646347D6}" destId="{704FE157-3FEB-4EB1-80C5-3E94CBEA83D6}" srcOrd="3" destOrd="0" presId="urn:microsoft.com/office/officeart/2018/2/layout/IconVerticalSolidList"/>
    <dgm:cxn modelId="{37A445A8-EE85-4D1E-807A-649B6D293929}" type="presParOf" srcId="{EE4537DF-18DB-4F8A-9FE4-653E646347D6}" destId="{BF8B2EB6-EA5F-4DEF-BD60-3FCF4877FB8B}" srcOrd="4" destOrd="0" presId="urn:microsoft.com/office/officeart/2018/2/layout/IconVerticalSolidList"/>
    <dgm:cxn modelId="{0EB08373-55A7-4A53-8A37-EF649544DC18}" type="presParOf" srcId="{BF8B2EB6-EA5F-4DEF-BD60-3FCF4877FB8B}" destId="{BBB436E3-F58E-48F6-9C09-1A678888C4CF}" srcOrd="0" destOrd="0" presId="urn:microsoft.com/office/officeart/2018/2/layout/IconVerticalSolidList"/>
    <dgm:cxn modelId="{0A93F4E2-80E0-49EB-8CEF-0DEC4914914A}" type="presParOf" srcId="{BF8B2EB6-EA5F-4DEF-BD60-3FCF4877FB8B}" destId="{1782F63C-4A41-487B-AB1A-C7C655003E0D}" srcOrd="1" destOrd="0" presId="urn:microsoft.com/office/officeart/2018/2/layout/IconVerticalSolidList"/>
    <dgm:cxn modelId="{94805080-976D-4990-B480-018DC48A9611}" type="presParOf" srcId="{BF8B2EB6-EA5F-4DEF-BD60-3FCF4877FB8B}" destId="{15505C2E-7EEC-4D5B-9F25-FFA06B3DF39D}" srcOrd="2" destOrd="0" presId="urn:microsoft.com/office/officeart/2018/2/layout/IconVerticalSolidList"/>
    <dgm:cxn modelId="{96F6108E-E8C2-4C58-A158-3C9AB43D6E53}" type="presParOf" srcId="{BF8B2EB6-EA5F-4DEF-BD60-3FCF4877FB8B}" destId="{53023B7C-778F-4BD1-A35C-F1379E8FDF04}" srcOrd="3" destOrd="0" presId="urn:microsoft.com/office/officeart/2018/2/layout/IconVerticalSolidList"/>
    <dgm:cxn modelId="{148EDF06-B539-472E-80A4-7AE6A71C40E5}" type="presParOf" srcId="{EE4537DF-18DB-4F8A-9FE4-653E646347D6}" destId="{E98D73C0-BB6D-48D5-BCB7-9FBAC759883B}" srcOrd="5" destOrd="0" presId="urn:microsoft.com/office/officeart/2018/2/layout/IconVerticalSolidList"/>
    <dgm:cxn modelId="{ED8FCC09-E35D-4D33-A006-881D273CD7DE}" type="presParOf" srcId="{EE4537DF-18DB-4F8A-9FE4-653E646347D6}" destId="{BDB29592-8876-47F7-BABC-0584F191EDB0}" srcOrd="6" destOrd="0" presId="urn:microsoft.com/office/officeart/2018/2/layout/IconVerticalSolidList"/>
    <dgm:cxn modelId="{E23543A5-DFE4-49FF-85A9-BD2B17B070D0}" type="presParOf" srcId="{BDB29592-8876-47F7-BABC-0584F191EDB0}" destId="{DE150AB1-FF12-4471-A4F5-6FFB6A4F90DE}" srcOrd="0" destOrd="0" presId="urn:microsoft.com/office/officeart/2018/2/layout/IconVerticalSolidList"/>
    <dgm:cxn modelId="{EF82DEC4-2692-4CC7-8448-3204A5CA4B65}" type="presParOf" srcId="{BDB29592-8876-47F7-BABC-0584F191EDB0}" destId="{34E1EB0D-057F-4EE3-9AE3-356B38E27DE1}" srcOrd="1" destOrd="0" presId="urn:microsoft.com/office/officeart/2018/2/layout/IconVerticalSolidList"/>
    <dgm:cxn modelId="{C07691B5-8699-43D3-A21B-DCBA580E788A}" type="presParOf" srcId="{BDB29592-8876-47F7-BABC-0584F191EDB0}" destId="{AFED4863-7E33-49C6-9B8F-8A979974AB7D}" srcOrd="2" destOrd="0" presId="urn:microsoft.com/office/officeart/2018/2/layout/IconVerticalSolidList"/>
    <dgm:cxn modelId="{8785CA9E-4C40-45B2-A9F1-829F763CC6E9}" type="presParOf" srcId="{BDB29592-8876-47F7-BABC-0584F191EDB0}" destId="{6BFB508D-209F-4D38-9167-C18731B41FD9}" srcOrd="3" destOrd="0" presId="urn:microsoft.com/office/officeart/2018/2/layout/IconVerticalSolidList"/>
    <dgm:cxn modelId="{CF2EB77F-E90C-486D-B57B-F41B94577863}" type="presParOf" srcId="{EE4537DF-18DB-4F8A-9FE4-653E646347D6}" destId="{6075D26C-CD27-414A-800D-B622502A0D1B}" srcOrd="7" destOrd="0" presId="urn:microsoft.com/office/officeart/2018/2/layout/IconVerticalSolidList"/>
    <dgm:cxn modelId="{F9490B53-E5AC-4100-8D9F-53F024218AEA}" type="presParOf" srcId="{EE4537DF-18DB-4F8A-9FE4-653E646347D6}" destId="{9FF0C540-250A-4F8D-B51B-8230B61ECD1F}" srcOrd="8" destOrd="0" presId="urn:microsoft.com/office/officeart/2018/2/layout/IconVerticalSolidList"/>
    <dgm:cxn modelId="{2ED143C7-896B-48E7-8F9C-AFC1BB9E392B}" type="presParOf" srcId="{9FF0C540-250A-4F8D-B51B-8230B61ECD1F}" destId="{CCF05705-D871-4CDB-BC58-B8A60ABC1E80}" srcOrd="0" destOrd="0" presId="urn:microsoft.com/office/officeart/2018/2/layout/IconVerticalSolidList"/>
    <dgm:cxn modelId="{9268985C-D06B-46A6-802E-E98E5D12915D}" type="presParOf" srcId="{9FF0C540-250A-4F8D-B51B-8230B61ECD1F}" destId="{5D61DB10-4F67-49CF-9647-D07E59162F01}" srcOrd="1" destOrd="0" presId="urn:microsoft.com/office/officeart/2018/2/layout/IconVerticalSolidList"/>
    <dgm:cxn modelId="{02F5D13C-EAB9-45F3-B461-86F448BE4F8A}" type="presParOf" srcId="{9FF0C540-250A-4F8D-B51B-8230B61ECD1F}" destId="{5E224A2F-C7D3-437B-A5DC-6F041435AA0D}" srcOrd="2" destOrd="0" presId="urn:microsoft.com/office/officeart/2018/2/layout/IconVerticalSolidList"/>
    <dgm:cxn modelId="{1B859C7F-B1DB-466C-8DF9-C0B66C5CF783}" type="presParOf" srcId="{9FF0C540-250A-4F8D-B51B-8230B61ECD1F}" destId="{BB196480-1903-485E-8E6A-CE8674C4B0C9}" srcOrd="3" destOrd="0" presId="urn:microsoft.com/office/officeart/2018/2/layout/IconVerticalSolidList"/>
    <dgm:cxn modelId="{FD8B7E24-7817-4AE2-B882-F150C94CEBE3}" type="presParOf" srcId="{EE4537DF-18DB-4F8A-9FE4-653E646347D6}" destId="{3185EA8E-BAD1-4109-B7B8-BE3D3E4F58BC}" srcOrd="9" destOrd="0" presId="urn:microsoft.com/office/officeart/2018/2/layout/IconVerticalSolidList"/>
    <dgm:cxn modelId="{3B71BFE1-0807-4BD1-90B4-5DB847B5286F}" type="presParOf" srcId="{EE4537DF-18DB-4F8A-9FE4-653E646347D6}" destId="{A6E05E18-CE9B-4646-B782-0579C8C0E474}" srcOrd="10" destOrd="0" presId="urn:microsoft.com/office/officeart/2018/2/layout/IconVerticalSolidList"/>
    <dgm:cxn modelId="{46DA9B48-A0E2-46AB-9AA1-64A7EF26A4A8}" type="presParOf" srcId="{A6E05E18-CE9B-4646-B782-0579C8C0E474}" destId="{401585C8-374F-43CD-A04D-B7FBAB43BFEB}" srcOrd="0" destOrd="0" presId="urn:microsoft.com/office/officeart/2018/2/layout/IconVerticalSolidList"/>
    <dgm:cxn modelId="{215C3E44-82DB-465B-8FEA-75C0162D4271}" type="presParOf" srcId="{A6E05E18-CE9B-4646-B782-0579C8C0E474}" destId="{6DC0FB20-D054-4632-8416-A4911E1BADE4}" srcOrd="1" destOrd="0" presId="urn:microsoft.com/office/officeart/2018/2/layout/IconVerticalSolidList"/>
    <dgm:cxn modelId="{6B82C41D-7270-4B3A-8B16-B52DC3768E6E}" type="presParOf" srcId="{A6E05E18-CE9B-4646-B782-0579C8C0E474}" destId="{754E881B-56D6-48BA-AF9B-A92FBBFA7487}" srcOrd="2" destOrd="0" presId="urn:microsoft.com/office/officeart/2018/2/layout/IconVerticalSolidList"/>
    <dgm:cxn modelId="{4F73425D-C7BA-4526-813D-78C1AF26E736}" type="presParOf" srcId="{A6E05E18-CE9B-4646-B782-0579C8C0E474}" destId="{4D29F6F4-68B2-489D-B19A-8D71334D050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7EA459-DF1A-440E-AD34-50943B3C9E74}">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A3E887-42DD-43B8-8405-C6F0895E8FA2}">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F5EA35-F516-4E9C-8FAC-D0CE1B2023C3}">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Azure ML Services </a:t>
          </a:r>
        </a:p>
      </dsp:txBody>
      <dsp:txXfrm>
        <a:off x="1172126" y="908559"/>
        <a:ext cx="2114937" cy="897246"/>
      </dsp:txXfrm>
    </dsp:sp>
    <dsp:sp modelId="{B8DD57DD-34C4-4E73-8DA7-95BBABA19FE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8CC57-AADB-4E92-96C9-2D83A4EE207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4825B3-CCC2-4263-9425-19E39298B303}">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Bigdata Challenges </a:t>
          </a:r>
        </a:p>
      </dsp:txBody>
      <dsp:txXfrm>
        <a:off x="4745088" y="908559"/>
        <a:ext cx="2114937" cy="897246"/>
      </dsp:txXfrm>
    </dsp:sp>
    <dsp:sp modelId="{D371A04E-CA60-4193-9241-35288C3FC8C9}">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4ECA64-CD01-49C7-B135-2E65ECCC30D9}">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207918-9A7D-425C-92EC-7F3C273DDCF2}">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Azure Databricks </a:t>
          </a:r>
        </a:p>
      </dsp:txBody>
      <dsp:txXfrm>
        <a:off x="8318049" y="908559"/>
        <a:ext cx="2114937" cy="897246"/>
      </dsp:txXfrm>
    </dsp:sp>
    <dsp:sp modelId="{97104D72-9D9A-486B-B5C2-D569CF22C987}">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16E638-379A-4639-815B-0FCF93C849A0}">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C6A26-0A9B-4E36-8D85-F153D998EF62}">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Insurance Usecase </a:t>
          </a:r>
        </a:p>
      </dsp:txBody>
      <dsp:txXfrm>
        <a:off x="1172126" y="2545532"/>
        <a:ext cx="2114937" cy="897246"/>
      </dsp:txXfrm>
    </dsp:sp>
    <dsp:sp modelId="{0F68FA26-011C-4E4E-9A41-350683A25B73}">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C5DD99-0E26-45A0-9D04-3F77DC2FA540}">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AFFE48-39BE-4459-B5E3-DF60279D4A6D}">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Cognitive Services </a:t>
          </a:r>
        </a:p>
      </dsp:txBody>
      <dsp:txXfrm>
        <a:off x="4745088" y="2545532"/>
        <a:ext cx="2114937" cy="897246"/>
      </dsp:txXfrm>
    </dsp:sp>
    <dsp:sp modelId="{DE53BC90-1F1E-4ADC-9470-3152AB717D44}">
      <dsp:nvSpPr>
        <dsp:cNvPr id="0" name=""/>
        <dsp:cNvSpPr/>
      </dsp:nvSpPr>
      <dsp:spPr>
        <a:xfrm>
          <a:off x="7228536" y="254553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6106F-B8E9-49E3-91D1-A53565E0F93D}">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9A5C4A-6EB5-4EED-8CC7-8D91D03A843C}">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Deployment to Containers</a:t>
          </a:r>
        </a:p>
      </dsp:txBody>
      <dsp:txXfrm>
        <a:off x="8318049"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3D9CD-A153-4C83-887E-4D09747EBF54}">
      <dsp:nvSpPr>
        <dsp:cNvPr id="0" name=""/>
        <dsp:cNvSpPr/>
      </dsp:nvSpPr>
      <dsp:spPr>
        <a:xfrm>
          <a:off x="0" y="2954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Expertise in Silos</a:t>
          </a:r>
          <a:endParaRPr lang="en-US" sz="2600" kern="1200" dirty="0"/>
        </a:p>
      </dsp:txBody>
      <dsp:txXfrm>
        <a:off x="30442" y="59984"/>
        <a:ext cx="6028766" cy="562726"/>
      </dsp:txXfrm>
    </dsp:sp>
    <dsp:sp modelId="{325FAB44-650F-4728-9608-E5E526C00F4B}">
      <dsp:nvSpPr>
        <dsp:cNvPr id="0" name=""/>
        <dsp:cNvSpPr/>
      </dsp:nvSpPr>
      <dsp:spPr>
        <a:xfrm>
          <a:off x="0" y="72803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No Integrated Environment</a:t>
          </a:r>
          <a:endParaRPr lang="en-US" sz="2600" kern="1200" dirty="0"/>
        </a:p>
      </dsp:txBody>
      <dsp:txXfrm>
        <a:off x="30442" y="758474"/>
        <a:ext cx="6028766" cy="562726"/>
      </dsp:txXfrm>
    </dsp:sp>
    <dsp:sp modelId="{67325D2C-2DFC-455D-A56E-3D02FD97F21C}">
      <dsp:nvSpPr>
        <dsp:cNvPr id="0" name=""/>
        <dsp:cNvSpPr/>
      </dsp:nvSpPr>
      <dsp:spPr>
        <a:xfrm>
          <a:off x="0" y="142652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Language Agonistic Environment</a:t>
          </a:r>
          <a:endParaRPr lang="en-US" sz="2600" kern="1200" dirty="0"/>
        </a:p>
      </dsp:txBody>
      <dsp:txXfrm>
        <a:off x="30442" y="1456964"/>
        <a:ext cx="6028766" cy="562726"/>
      </dsp:txXfrm>
    </dsp:sp>
    <dsp:sp modelId="{38CCDC09-C6B9-49F5-995C-3B68BE102F22}">
      <dsp:nvSpPr>
        <dsp:cNvPr id="0" name=""/>
        <dsp:cNvSpPr/>
      </dsp:nvSpPr>
      <dsp:spPr>
        <a:xfrm>
          <a:off x="0" y="2125012"/>
          <a:ext cx="608965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Scalable workplace.</a:t>
          </a:r>
          <a:endParaRPr lang="en-US" sz="2600" kern="1200"/>
        </a:p>
      </dsp:txBody>
      <dsp:txXfrm>
        <a:off x="30442" y="2155454"/>
        <a:ext cx="6028766" cy="562726"/>
      </dsp:txXfrm>
    </dsp:sp>
    <dsp:sp modelId="{A5A37F98-7136-434C-A17B-A050CB96FCB3}">
      <dsp:nvSpPr>
        <dsp:cNvPr id="0" name=""/>
        <dsp:cNvSpPr/>
      </dsp:nvSpPr>
      <dsp:spPr>
        <a:xfrm>
          <a:off x="0" y="2823502"/>
          <a:ext cx="6089650" cy="62361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Moving towards Egde &amp; Iot data.</a:t>
          </a:r>
          <a:endParaRPr lang="en-US" sz="2600" kern="1200"/>
        </a:p>
      </dsp:txBody>
      <dsp:txXfrm>
        <a:off x="30442" y="2853944"/>
        <a:ext cx="6028766" cy="562726"/>
      </dsp:txXfrm>
    </dsp:sp>
    <dsp:sp modelId="{08B29408-0EF3-4B25-8BD3-D5FEF9CF5A32}">
      <dsp:nvSpPr>
        <dsp:cNvPr id="0" name=""/>
        <dsp:cNvSpPr/>
      </dsp:nvSpPr>
      <dsp:spPr>
        <a:xfrm>
          <a:off x="0" y="352199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Handling better file management.</a:t>
          </a:r>
          <a:endParaRPr lang="en-US" sz="2600" kern="1200"/>
        </a:p>
      </dsp:txBody>
      <dsp:txXfrm>
        <a:off x="30442" y="3552434"/>
        <a:ext cx="6028766" cy="562726"/>
      </dsp:txXfrm>
    </dsp:sp>
    <dsp:sp modelId="{F62F0807-B5DA-4C83-809F-5BA5F2096FCA}">
      <dsp:nvSpPr>
        <dsp:cNvPr id="0" name=""/>
        <dsp:cNvSpPr/>
      </dsp:nvSpPr>
      <dsp:spPr>
        <a:xfrm>
          <a:off x="0" y="422048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Unwanted data duplication.</a:t>
          </a:r>
          <a:endParaRPr lang="en-US" sz="2600" kern="1200"/>
        </a:p>
      </dsp:txBody>
      <dsp:txXfrm>
        <a:off x="30442" y="4250924"/>
        <a:ext cx="6028766" cy="562726"/>
      </dsp:txXfrm>
    </dsp:sp>
    <dsp:sp modelId="{1DDEEABF-0890-42F7-A566-3230BCF12B14}">
      <dsp:nvSpPr>
        <dsp:cNvPr id="0" name=""/>
        <dsp:cNvSpPr/>
      </dsp:nvSpPr>
      <dsp:spPr>
        <a:xfrm>
          <a:off x="0" y="491897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Competency Generalization.</a:t>
          </a:r>
          <a:endParaRPr lang="en-US" sz="2600" kern="1200"/>
        </a:p>
      </dsp:txBody>
      <dsp:txXfrm>
        <a:off x="30442" y="4949414"/>
        <a:ext cx="6028766"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2FC9E-9DEA-3E40-8E97-1B02D130160C}">
      <dsp:nvSpPr>
        <dsp:cNvPr id="0" name=""/>
        <dsp:cNvSpPr/>
      </dsp:nvSpPr>
      <dsp:spPr>
        <a:xfrm>
          <a:off x="0" y="5304751"/>
          <a:ext cx="1628400" cy="58049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Deploy</a:t>
          </a:r>
        </a:p>
      </dsp:txBody>
      <dsp:txXfrm>
        <a:off x="0" y="5304751"/>
        <a:ext cx="1628400" cy="580496"/>
      </dsp:txXfrm>
    </dsp:sp>
    <dsp:sp modelId="{BE13577E-9DDE-824D-85CB-8ED8B917AEBC}">
      <dsp:nvSpPr>
        <dsp:cNvPr id="0" name=""/>
        <dsp:cNvSpPr/>
      </dsp:nvSpPr>
      <dsp:spPr>
        <a:xfrm>
          <a:off x="1628400" y="5304751"/>
          <a:ext cx="4885203" cy="58049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Deploy Models</a:t>
          </a:r>
        </a:p>
      </dsp:txBody>
      <dsp:txXfrm>
        <a:off x="1628400" y="5304751"/>
        <a:ext cx="4885203" cy="580496"/>
      </dsp:txXfrm>
    </dsp:sp>
    <dsp:sp modelId="{0E00492C-C703-814C-B3C3-9F58531A8E1D}">
      <dsp:nvSpPr>
        <dsp:cNvPr id="0" name=""/>
        <dsp:cNvSpPr/>
      </dsp:nvSpPr>
      <dsp:spPr>
        <a:xfrm rot="10800000">
          <a:off x="0" y="4420656"/>
          <a:ext cx="1628400" cy="892803"/>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Track</a:t>
          </a:r>
        </a:p>
      </dsp:txBody>
      <dsp:txXfrm rot="-10800000">
        <a:off x="0" y="4420656"/>
        <a:ext cx="1628400" cy="580321"/>
      </dsp:txXfrm>
    </dsp:sp>
    <dsp:sp modelId="{224F71C8-2B99-7747-B7D9-FD51737BA58C}">
      <dsp:nvSpPr>
        <dsp:cNvPr id="0" name=""/>
        <dsp:cNvSpPr/>
      </dsp:nvSpPr>
      <dsp:spPr>
        <a:xfrm>
          <a:off x="1628400" y="4420656"/>
          <a:ext cx="4885203" cy="58032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Track Experiments</a:t>
          </a:r>
        </a:p>
      </dsp:txBody>
      <dsp:txXfrm>
        <a:off x="1628400" y="4420656"/>
        <a:ext cx="4885203" cy="580321"/>
      </dsp:txXfrm>
    </dsp:sp>
    <dsp:sp modelId="{2F8071DB-59B8-5349-8625-9558FF3A4133}">
      <dsp:nvSpPr>
        <dsp:cNvPr id="0" name=""/>
        <dsp:cNvSpPr/>
      </dsp:nvSpPr>
      <dsp:spPr>
        <a:xfrm rot="10800000">
          <a:off x="0" y="3536560"/>
          <a:ext cx="1628400" cy="892803"/>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Manage</a:t>
          </a:r>
        </a:p>
      </dsp:txBody>
      <dsp:txXfrm rot="-10800000">
        <a:off x="0" y="3536560"/>
        <a:ext cx="1628400" cy="580321"/>
      </dsp:txXfrm>
    </dsp:sp>
    <dsp:sp modelId="{970C2BE0-2927-C041-8355-6E14EF11EFCA}">
      <dsp:nvSpPr>
        <dsp:cNvPr id="0" name=""/>
        <dsp:cNvSpPr/>
      </dsp:nvSpPr>
      <dsp:spPr>
        <a:xfrm>
          <a:off x="1628400" y="3536560"/>
          <a:ext cx="4885203" cy="580321"/>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Manage Models</a:t>
          </a:r>
        </a:p>
      </dsp:txBody>
      <dsp:txXfrm>
        <a:off x="1628400" y="3536560"/>
        <a:ext cx="4885203" cy="580321"/>
      </dsp:txXfrm>
    </dsp:sp>
    <dsp:sp modelId="{B5615941-CE50-184F-A65C-4DF2DB72FB0F}">
      <dsp:nvSpPr>
        <dsp:cNvPr id="0" name=""/>
        <dsp:cNvSpPr/>
      </dsp:nvSpPr>
      <dsp:spPr>
        <a:xfrm rot="10800000">
          <a:off x="0" y="2652464"/>
          <a:ext cx="1628400" cy="892803"/>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Maintain</a:t>
          </a:r>
        </a:p>
      </dsp:txBody>
      <dsp:txXfrm rot="-10800000">
        <a:off x="0" y="2652464"/>
        <a:ext cx="1628400" cy="580321"/>
      </dsp:txXfrm>
    </dsp:sp>
    <dsp:sp modelId="{4D4B3664-4D7A-A245-9198-41840EA37B81}">
      <dsp:nvSpPr>
        <dsp:cNvPr id="0" name=""/>
        <dsp:cNvSpPr/>
      </dsp:nvSpPr>
      <dsp:spPr>
        <a:xfrm>
          <a:off x="1628400" y="2652464"/>
          <a:ext cx="4885203" cy="58032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Maintain Versions </a:t>
          </a:r>
        </a:p>
      </dsp:txBody>
      <dsp:txXfrm>
        <a:off x="1628400" y="2652464"/>
        <a:ext cx="4885203" cy="580321"/>
      </dsp:txXfrm>
    </dsp:sp>
    <dsp:sp modelId="{50B0F340-305C-1F4C-91EA-EB6C7A6928FD}">
      <dsp:nvSpPr>
        <dsp:cNvPr id="0" name=""/>
        <dsp:cNvSpPr/>
      </dsp:nvSpPr>
      <dsp:spPr>
        <a:xfrm rot="10800000">
          <a:off x="0" y="1768369"/>
          <a:ext cx="1628400" cy="892803"/>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Train</a:t>
          </a:r>
        </a:p>
      </dsp:txBody>
      <dsp:txXfrm rot="-10800000">
        <a:off x="0" y="1768369"/>
        <a:ext cx="1628400" cy="580321"/>
      </dsp:txXfrm>
    </dsp:sp>
    <dsp:sp modelId="{3B0C4BC8-8BAF-0445-AF95-C1435CD91DF0}">
      <dsp:nvSpPr>
        <dsp:cNvPr id="0" name=""/>
        <dsp:cNvSpPr/>
      </dsp:nvSpPr>
      <dsp:spPr>
        <a:xfrm>
          <a:off x="1628400" y="1768369"/>
          <a:ext cx="4885203" cy="580321"/>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Train Models   </a:t>
          </a:r>
        </a:p>
      </dsp:txBody>
      <dsp:txXfrm>
        <a:off x="1628400" y="1768369"/>
        <a:ext cx="4885203" cy="580321"/>
      </dsp:txXfrm>
    </dsp:sp>
    <dsp:sp modelId="{F895FC88-58E9-C34F-BD63-64DEA5B05934}">
      <dsp:nvSpPr>
        <dsp:cNvPr id="0" name=""/>
        <dsp:cNvSpPr/>
      </dsp:nvSpPr>
      <dsp:spPr>
        <a:xfrm rot="10800000">
          <a:off x="0" y="884273"/>
          <a:ext cx="1628400" cy="892803"/>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Build</a:t>
          </a:r>
        </a:p>
      </dsp:txBody>
      <dsp:txXfrm rot="-10800000">
        <a:off x="0" y="884273"/>
        <a:ext cx="1628400" cy="580321"/>
      </dsp:txXfrm>
    </dsp:sp>
    <dsp:sp modelId="{C43F95DA-712F-1342-B930-BE76925EAF90}">
      <dsp:nvSpPr>
        <dsp:cNvPr id="0" name=""/>
        <dsp:cNvSpPr/>
      </dsp:nvSpPr>
      <dsp:spPr>
        <a:xfrm>
          <a:off x="1628400" y="884273"/>
          <a:ext cx="4885203" cy="5803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Build Models</a:t>
          </a:r>
        </a:p>
      </dsp:txBody>
      <dsp:txXfrm>
        <a:off x="1628400" y="884273"/>
        <a:ext cx="4885203" cy="580321"/>
      </dsp:txXfrm>
    </dsp:sp>
    <dsp:sp modelId="{AE266CA9-43E5-5247-A139-6F41EB466D4E}">
      <dsp:nvSpPr>
        <dsp:cNvPr id="0" name=""/>
        <dsp:cNvSpPr/>
      </dsp:nvSpPr>
      <dsp:spPr>
        <a:xfrm rot="10800000">
          <a:off x="0" y="178"/>
          <a:ext cx="1628400" cy="892803"/>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12" tIns="142240" rIns="115812" bIns="142240" numCol="1" spcCol="1270" anchor="ctr" anchorCtr="0">
          <a:noAutofit/>
        </a:bodyPr>
        <a:lstStyle/>
        <a:p>
          <a:pPr marL="0" lvl="0" indent="0" algn="ctr" defTabSz="889000">
            <a:lnSpc>
              <a:spcPct val="90000"/>
            </a:lnSpc>
            <a:spcBef>
              <a:spcPct val="0"/>
            </a:spcBef>
            <a:spcAft>
              <a:spcPct val="35000"/>
            </a:spcAft>
            <a:buNone/>
          </a:pPr>
          <a:r>
            <a:rPr lang="en-US" sz="2000" kern="1200"/>
            <a:t>Prepare</a:t>
          </a:r>
        </a:p>
      </dsp:txBody>
      <dsp:txXfrm rot="-10800000">
        <a:off x="0" y="178"/>
        <a:ext cx="1628400" cy="580321"/>
      </dsp:txXfrm>
    </dsp:sp>
    <dsp:sp modelId="{6F01BCA9-5BD5-234D-8B20-DF4A2D058CA6}">
      <dsp:nvSpPr>
        <dsp:cNvPr id="0" name=""/>
        <dsp:cNvSpPr/>
      </dsp:nvSpPr>
      <dsp:spPr>
        <a:xfrm>
          <a:off x="1628400" y="178"/>
          <a:ext cx="4885203" cy="58032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95" tIns="177800" rIns="99095" bIns="177800" numCol="1" spcCol="1270" anchor="ctr" anchorCtr="0">
          <a:noAutofit/>
        </a:bodyPr>
        <a:lstStyle/>
        <a:p>
          <a:pPr marL="0" lvl="0" indent="0" algn="l" defTabSz="622300">
            <a:lnSpc>
              <a:spcPct val="90000"/>
            </a:lnSpc>
            <a:spcBef>
              <a:spcPct val="0"/>
            </a:spcBef>
            <a:spcAft>
              <a:spcPct val="35000"/>
            </a:spcAft>
            <a:buNone/>
          </a:pPr>
          <a:r>
            <a:rPr lang="en-US" sz="1400" kern="1200"/>
            <a:t>Prepare Data</a:t>
          </a:r>
        </a:p>
      </dsp:txBody>
      <dsp:txXfrm>
        <a:off x="1628400" y="178"/>
        <a:ext cx="4885203" cy="580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9F19C-65A2-42F7-B4A9-0ACDDA1429CC}">
      <dsp:nvSpPr>
        <dsp:cNvPr id="0" name=""/>
        <dsp:cNvSpPr/>
      </dsp:nvSpPr>
      <dsp:spPr>
        <a:xfrm>
          <a:off x="0" y="1903"/>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9E08D-15B7-4695-89B5-4CFD2A7FEF40}">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62C3CB-A5DC-486A-8AB4-9EE2D31F4807}">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Summarize the Claim Text Information</a:t>
          </a:r>
        </a:p>
      </dsp:txBody>
      <dsp:txXfrm>
        <a:off x="937002" y="1903"/>
        <a:ext cx="5576601" cy="811257"/>
      </dsp:txXfrm>
    </dsp:sp>
    <dsp:sp modelId="{F495BF7D-329D-4168-8612-C060C7B8AFF0}">
      <dsp:nvSpPr>
        <dsp:cNvPr id="0" name=""/>
        <dsp:cNvSpPr/>
      </dsp:nvSpPr>
      <dsp:spPr>
        <a:xfrm>
          <a:off x="0" y="1015975"/>
          <a:ext cx="6513603" cy="811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73179-8E4B-405E-B44E-6BA02AE48DD9}">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7A4BD-D1FB-4CB7-AB1A-F87AC141B505}">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Deploy Summarization into AML Service </a:t>
          </a:r>
        </a:p>
      </dsp:txBody>
      <dsp:txXfrm>
        <a:off x="937002" y="1015975"/>
        <a:ext cx="5576601" cy="811257"/>
      </dsp:txXfrm>
    </dsp:sp>
    <dsp:sp modelId="{BBB436E3-F58E-48F6-9C09-1A678888C4CF}">
      <dsp:nvSpPr>
        <dsp:cNvPr id="0" name=""/>
        <dsp:cNvSpPr/>
      </dsp:nvSpPr>
      <dsp:spPr>
        <a:xfrm>
          <a:off x="0" y="2030048"/>
          <a:ext cx="6513603" cy="8112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2F63C-4A41-487B-AB1A-C7C655003E0D}">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023B7C-778F-4BD1-A35C-F1379E8FDF04}">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Classification of Claims</a:t>
          </a:r>
        </a:p>
      </dsp:txBody>
      <dsp:txXfrm>
        <a:off x="937002" y="2030048"/>
        <a:ext cx="5576601" cy="811257"/>
      </dsp:txXfrm>
    </dsp:sp>
    <dsp:sp modelId="{DE150AB1-FF12-4471-A4F5-6FFB6A4F90DE}">
      <dsp:nvSpPr>
        <dsp:cNvPr id="0" name=""/>
        <dsp:cNvSpPr/>
      </dsp:nvSpPr>
      <dsp:spPr>
        <a:xfrm>
          <a:off x="0" y="3044120"/>
          <a:ext cx="6513603" cy="8112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E1EB0D-057F-4EE3-9AE3-356B38E27DE1}">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FB508D-209F-4D38-9167-C18731B41FD9}">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Deploy Claims Classification</a:t>
          </a:r>
        </a:p>
      </dsp:txBody>
      <dsp:txXfrm>
        <a:off x="937002" y="3044120"/>
        <a:ext cx="5576601" cy="811257"/>
      </dsp:txXfrm>
    </dsp:sp>
    <dsp:sp modelId="{CCF05705-D871-4CDB-BC58-B8A60ABC1E80}">
      <dsp:nvSpPr>
        <dsp:cNvPr id="0" name=""/>
        <dsp:cNvSpPr/>
      </dsp:nvSpPr>
      <dsp:spPr>
        <a:xfrm>
          <a:off x="0" y="4058192"/>
          <a:ext cx="6513603" cy="81125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61DB10-4F67-49CF-9647-D07E59162F01}">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196480-1903-485E-8E6A-CE8674C4B0C9}">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Cognitive Services for Text &amp; OCR</a:t>
          </a:r>
        </a:p>
      </dsp:txBody>
      <dsp:txXfrm>
        <a:off x="937002" y="4058192"/>
        <a:ext cx="5576601" cy="811257"/>
      </dsp:txXfrm>
    </dsp:sp>
    <dsp:sp modelId="{401585C8-374F-43CD-A04D-B7FBAB43BFEB}">
      <dsp:nvSpPr>
        <dsp:cNvPr id="0" name=""/>
        <dsp:cNvSpPr/>
      </dsp:nvSpPr>
      <dsp:spPr>
        <a:xfrm>
          <a:off x="0" y="5072264"/>
          <a:ext cx="6513603" cy="811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0FB20-D054-4632-8416-A4911E1BADE4}">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9F6F4-68B2-489D-B19A-8D71334D0500}">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90000"/>
            </a:lnSpc>
            <a:spcBef>
              <a:spcPct val="0"/>
            </a:spcBef>
            <a:spcAft>
              <a:spcPct val="35000"/>
            </a:spcAft>
            <a:buNone/>
          </a:pPr>
          <a:r>
            <a:rPr lang="en-US" sz="1900" kern="1200"/>
            <a:t>Integrate all services</a:t>
          </a:r>
        </a:p>
      </dsp:txBody>
      <dsp:txXfrm>
        <a:off x="937002" y="5072264"/>
        <a:ext cx="5576601" cy="81125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DA5E-23AA-4892-BD38-B272E936A9F4}" type="datetimeFigureOut">
              <a:rPr lang="en-IN" smtClean="0"/>
              <a:t>18/06/19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94350-8F00-481C-9D16-9C77FAC61EC8}" type="slidenum">
              <a:rPr lang="en-IN" smtClean="0"/>
              <a:t>‹#›</a:t>
            </a:fld>
            <a:endParaRPr lang="en-IN"/>
          </a:p>
        </p:txBody>
      </p:sp>
    </p:spTree>
    <p:extLst>
      <p:ext uri="{BB962C8B-B14F-4D97-AF65-F5344CB8AC3E}">
        <p14:creationId xmlns:p14="http://schemas.microsoft.com/office/powerpoint/2010/main" val="132931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22</a:t>
            </a:fld>
            <a:endParaRPr>
              <a:solidFill>
                <a:srgbClr val="000000"/>
              </a:solidFill>
            </a:endParaRPr>
          </a:p>
        </p:txBody>
      </p:sp>
    </p:spTree>
    <p:extLst>
      <p:ext uri="{BB962C8B-B14F-4D97-AF65-F5344CB8AC3E}">
        <p14:creationId xmlns:p14="http://schemas.microsoft.com/office/powerpoint/2010/main" val="4172548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455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8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426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71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686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94978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51</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52</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18002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264251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42482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12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36</a:t>
            </a:fld>
            <a:endParaRPr>
              <a:solidFill>
                <a:srgbClr val="000000"/>
              </a:solidFill>
            </a:endParaRPr>
          </a:p>
        </p:txBody>
      </p:sp>
    </p:spTree>
    <p:extLst>
      <p:ext uri="{BB962C8B-B14F-4D97-AF65-F5344CB8AC3E}">
        <p14:creationId xmlns:p14="http://schemas.microsoft.com/office/powerpoint/2010/main" val="127941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787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804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173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5798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428978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088173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9307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378612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63968426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074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668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86376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4055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58175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2BC9CA-D7F1-47AF-BD80-42B3B1D12601}" type="datetimeFigureOut">
              <a:rPr lang="en-IN" smtClean="0"/>
              <a:t>18/06/19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43930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BC9CA-D7F1-47AF-BD80-42B3B1D12601}" type="datetimeFigureOut">
              <a:rPr lang="en-IN" smtClean="0"/>
              <a:t>18/06/19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29202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BC9CA-D7F1-47AF-BD80-42B3B1D12601}" type="datetimeFigureOut">
              <a:rPr lang="en-IN" smtClean="0"/>
              <a:t>18/06/19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65806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BC9CA-D7F1-47AF-BD80-42B3B1D12601}" type="datetimeFigureOut">
              <a:rPr lang="en-IN" smtClean="0"/>
              <a:t>18/06/19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78998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BC9CA-D7F1-47AF-BD80-42B3B1D12601}" type="datetimeFigureOut">
              <a:rPr lang="en-IN" smtClean="0"/>
              <a:t>18/06/19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8015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18/06/19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96071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18/06/19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273259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BC9CA-D7F1-47AF-BD80-42B3B1D12601}" type="datetimeFigureOut">
              <a:rPr lang="en-IN" smtClean="0"/>
              <a:t>18/06/19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024B5-E05D-442C-B98F-779FBDF59BA1}" type="slidenum">
              <a:rPr lang="en-IN" smtClean="0"/>
              <a:t>‹#›</a:t>
            </a:fld>
            <a:endParaRPr lang="en-IN"/>
          </a:p>
        </p:txBody>
      </p:sp>
    </p:spTree>
    <p:extLst>
      <p:ext uri="{BB962C8B-B14F-4D97-AF65-F5344CB8AC3E}">
        <p14:creationId xmlns:p14="http://schemas.microsoft.com/office/powerpoint/2010/main" val="3693665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9" r:id="rId14"/>
    <p:sldLayoutId id="2147483728" r:id="rId15"/>
    <p:sldLayoutId id="2147483729" r:id="rId16"/>
    <p:sldLayoutId id="2147483730" r:id="rId17"/>
    <p:sldLayoutId id="214748373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0.png"/><Relationship Id="rId2" Type="http://schemas.openxmlformats.org/officeDocument/2006/relationships/image" Target="../media/image56.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github.com/jumpstartninjatech/HeroSolutions-ML/blob/master/Day2/Cognitive-services-and-deep-learning/Hands-on%20lab/media/image2.png"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1.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31.png"/><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24" Type="http://schemas.openxmlformats.org/officeDocument/2006/relationships/image" Target="../media/image153.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2.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5.png"/><Relationship Id="rId7" Type="http://schemas.openxmlformats.org/officeDocument/2006/relationships/image" Target="../media/image169.gif"/><Relationship Id="rId12" Type="http://schemas.openxmlformats.org/officeDocument/2006/relationships/image" Target="../media/image174.png"/><Relationship Id="rId2" Type="http://schemas.openxmlformats.org/officeDocument/2006/relationships/notesSlide" Target="../notesSlides/notesSlide18.xml"/><Relationship Id="rId16" Type="http://schemas.openxmlformats.org/officeDocument/2006/relationships/image" Target="../media/image178.png"/><Relationship Id="rId1" Type="http://schemas.openxmlformats.org/officeDocument/2006/relationships/slideLayout" Target="../slideLayouts/slideLayout14.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5FEC-2743-469F-8F2C-E67388F08013}"/>
              </a:ext>
            </a:extLst>
          </p:cNvPr>
          <p:cNvSpPr>
            <a:spLocks noGrp="1"/>
          </p:cNvSpPr>
          <p:nvPr>
            <p:ph type="ctrTitle"/>
          </p:nvPr>
        </p:nvSpPr>
        <p:spPr/>
        <p:txBody>
          <a:bodyPr/>
          <a:lstStyle/>
          <a:p>
            <a:r>
              <a:rPr lang="en-IN" dirty="0"/>
              <a:t>Day 2 AI</a:t>
            </a:r>
          </a:p>
        </p:txBody>
      </p:sp>
      <p:sp>
        <p:nvSpPr>
          <p:cNvPr id="3" name="Subtitle 2">
            <a:extLst>
              <a:ext uri="{FF2B5EF4-FFF2-40B4-BE49-F238E27FC236}">
                <a16:creationId xmlns:a16="http://schemas.microsoft.com/office/drawing/2014/main" id="{8114A8EC-6718-4800-B0A2-31C4AD04897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55160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4F6D-4C49-A24B-90D9-016B0294706A}"/>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09B77778-D6EC-4549-BB78-3782E1DB7964}"/>
              </a:ext>
            </a:extLst>
          </p:cNvPr>
          <p:cNvPicPr>
            <a:picLocks noGrp="1" noChangeAspect="1"/>
          </p:cNvPicPr>
          <p:nvPr>
            <p:ph idx="1"/>
          </p:nvPr>
        </p:nvPicPr>
        <p:blipFill>
          <a:blip r:embed="rId2"/>
          <a:stretch>
            <a:fillRect/>
          </a:stretch>
        </p:blipFill>
        <p:spPr>
          <a:xfrm>
            <a:off x="482153" y="365125"/>
            <a:ext cx="11227693" cy="5879558"/>
          </a:xfrm>
        </p:spPr>
      </p:pic>
    </p:spTree>
    <p:extLst>
      <p:ext uri="{BB962C8B-B14F-4D97-AF65-F5344CB8AC3E}">
        <p14:creationId xmlns:p14="http://schemas.microsoft.com/office/powerpoint/2010/main" val="976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0AB3-756C-4362-947C-1AE30FA45870}"/>
              </a:ext>
            </a:extLst>
          </p:cNvPr>
          <p:cNvSpPr>
            <a:spLocks noGrp="1"/>
          </p:cNvSpPr>
          <p:nvPr>
            <p:ph type="title"/>
          </p:nvPr>
        </p:nvSpPr>
        <p:spPr>
          <a:xfrm>
            <a:off x="838199" y="811161"/>
            <a:ext cx="3838575" cy="5403370"/>
          </a:xfrm>
        </p:spPr>
        <p:txBody>
          <a:bodyPr>
            <a:normAutofit/>
          </a:bodyPr>
          <a:lstStyle/>
          <a:p>
            <a:r>
              <a:rPr lang="en-IN" dirty="0"/>
              <a:t>Current Challenges</a:t>
            </a:r>
            <a:br>
              <a:rPr lang="en-IN" dirty="0"/>
            </a:br>
            <a:r>
              <a:rPr lang="en-IN" dirty="0"/>
              <a:t>in Big Data</a:t>
            </a:r>
          </a:p>
        </p:txBody>
      </p:sp>
      <p:graphicFrame>
        <p:nvGraphicFramePr>
          <p:cNvPr id="5" name="Content Placeholder 2">
            <a:extLst>
              <a:ext uri="{FF2B5EF4-FFF2-40B4-BE49-F238E27FC236}">
                <a16:creationId xmlns:a16="http://schemas.microsoft.com/office/drawing/2014/main" id="{0074FC3F-1FAA-4945-87B1-B651B442539E}"/>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0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913D9CD-A153-4C83-887E-4D09747EBF54}"/>
                                            </p:graphicEl>
                                          </p:spTgt>
                                        </p:tgtEl>
                                        <p:attrNameLst>
                                          <p:attrName>style.visibility</p:attrName>
                                        </p:attrNameLst>
                                      </p:cBhvr>
                                      <p:to>
                                        <p:strVal val="visible"/>
                                      </p:to>
                                    </p:set>
                                    <p:animEffect transition="in" filter="fade">
                                      <p:cBhvr>
                                        <p:cTn id="7" dur="1000"/>
                                        <p:tgtEl>
                                          <p:spTgt spid="5">
                                            <p:graphicEl>
                                              <a:dgm id="{1913D9CD-A153-4C83-887E-4D09747EBF54}"/>
                                            </p:graphicEl>
                                          </p:spTgt>
                                        </p:tgtEl>
                                      </p:cBhvr>
                                    </p:animEffect>
                                    <p:anim calcmode="lin" valueType="num">
                                      <p:cBhvr>
                                        <p:cTn id="8" dur="1000" fill="hold"/>
                                        <p:tgtEl>
                                          <p:spTgt spid="5">
                                            <p:graphicEl>
                                              <a:dgm id="{1913D9CD-A153-4C83-887E-4D09747EBF5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913D9CD-A153-4C83-887E-4D09747EBF5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325FAB44-650F-4728-9608-E5E526C00F4B}"/>
                                            </p:graphicEl>
                                          </p:spTgt>
                                        </p:tgtEl>
                                        <p:attrNameLst>
                                          <p:attrName>style.visibility</p:attrName>
                                        </p:attrNameLst>
                                      </p:cBhvr>
                                      <p:to>
                                        <p:strVal val="visible"/>
                                      </p:to>
                                    </p:set>
                                    <p:animEffect transition="in" filter="fade">
                                      <p:cBhvr>
                                        <p:cTn id="14" dur="1000"/>
                                        <p:tgtEl>
                                          <p:spTgt spid="5">
                                            <p:graphicEl>
                                              <a:dgm id="{325FAB44-650F-4728-9608-E5E526C00F4B}"/>
                                            </p:graphicEl>
                                          </p:spTgt>
                                        </p:tgtEl>
                                      </p:cBhvr>
                                    </p:animEffect>
                                    <p:anim calcmode="lin" valueType="num">
                                      <p:cBhvr>
                                        <p:cTn id="15" dur="1000" fill="hold"/>
                                        <p:tgtEl>
                                          <p:spTgt spid="5">
                                            <p:graphicEl>
                                              <a:dgm id="{325FAB44-650F-4728-9608-E5E526C00F4B}"/>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325FAB44-650F-4728-9608-E5E526C00F4B}"/>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67325D2C-2DFC-455D-A56E-3D02FD97F21C}"/>
                                            </p:graphicEl>
                                          </p:spTgt>
                                        </p:tgtEl>
                                        <p:attrNameLst>
                                          <p:attrName>style.visibility</p:attrName>
                                        </p:attrNameLst>
                                      </p:cBhvr>
                                      <p:to>
                                        <p:strVal val="visible"/>
                                      </p:to>
                                    </p:set>
                                    <p:animEffect transition="in" filter="fade">
                                      <p:cBhvr>
                                        <p:cTn id="21" dur="1000"/>
                                        <p:tgtEl>
                                          <p:spTgt spid="5">
                                            <p:graphicEl>
                                              <a:dgm id="{67325D2C-2DFC-455D-A56E-3D02FD97F21C}"/>
                                            </p:graphicEl>
                                          </p:spTgt>
                                        </p:tgtEl>
                                      </p:cBhvr>
                                    </p:animEffect>
                                    <p:anim calcmode="lin" valueType="num">
                                      <p:cBhvr>
                                        <p:cTn id="22" dur="1000" fill="hold"/>
                                        <p:tgtEl>
                                          <p:spTgt spid="5">
                                            <p:graphicEl>
                                              <a:dgm id="{67325D2C-2DFC-455D-A56E-3D02FD97F21C}"/>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67325D2C-2DFC-455D-A56E-3D02FD97F21C}"/>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38CCDC09-C6B9-49F5-995C-3B68BE102F22}"/>
                                            </p:graphicEl>
                                          </p:spTgt>
                                        </p:tgtEl>
                                        <p:attrNameLst>
                                          <p:attrName>style.visibility</p:attrName>
                                        </p:attrNameLst>
                                      </p:cBhvr>
                                      <p:to>
                                        <p:strVal val="visible"/>
                                      </p:to>
                                    </p:set>
                                    <p:animEffect transition="in" filter="fade">
                                      <p:cBhvr>
                                        <p:cTn id="28" dur="1000"/>
                                        <p:tgtEl>
                                          <p:spTgt spid="5">
                                            <p:graphicEl>
                                              <a:dgm id="{38CCDC09-C6B9-49F5-995C-3B68BE102F22}"/>
                                            </p:graphicEl>
                                          </p:spTgt>
                                        </p:tgtEl>
                                      </p:cBhvr>
                                    </p:animEffect>
                                    <p:anim calcmode="lin" valueType="num">
                                      <p:cBhvr>
                                        <p:cTn id="29" dur="1000" fill="hold"/>
                                        <p:tgtEl>
                                          <p:spTgt spid="5">
                                            <p:graphicEl>
                                              <a:dgm id="{38CCDC09-C6B9-49F5-995C-3B68BE102F22}"/>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38CCDC09-C6B9-49F5-995C-3B68BE102F2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A5A37F98-7136-434C-A17B-A050CB96FCB3}"/>
                                            </p:graphicEl>
                                          </p:spTgt>
                                        </p:tgtEl>
                                        <p:attrNameLst>
                                          <p:attrName>style.visibility</p:attrName>
                                        </p:attrNameLst>
                                      </p:cBhvr>
                                      <p:to>
                                        <p:strVal val="visible"/>
                                      </p:to>
                                    </p:set>
                                    <p:animEffect transition="in" filter="fade">
                                      <p:cBhvr>
                                        <p:cTn id="35" dur="1000"/>
                                        <p:tgtEl>
                                          <p:spTgt spid="5">
                                            <p:graphicEl>
                                              <a:dgm id="{A5A37F98-7136-434C-A17B-A050CB96FCB3}"/>
                                            </p:graphicEl>
                                          </p:spTgt>
                                        </p:tgtEl>
                                      </p:cBhvr>
                                    </p:animEffect>
                                    <p:anim calcmode="lin" valueType="num">
                                      <p:cBhvr>
                                        <p:cTn id="36" dur="1000" fill="hold"/>
                                        <p:tgtEl>
                                          <p:spTgt spid="5">
                                            <p:graphicEl>
                                              <a:dgm id="{A5A37F98-7136-434C-A17B-A050CB96FCB3}"/>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A5A37F98-7136-434C-A17B-A050CB96FCB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08B29408-0EF3-4B25-8BD3-D5FEF9CF5A32}"/>
                                            </p:graphicEl>
                                          </p:spTgt>
                                        </p:tgtEl>
                                        <p:attrNameLst>
                                          <p:attrName>style.visibility</p:attrName>
                                        </p:attrNameLst>
                                      </p:cBhvr>
                                      <p:to>
                                        <p:strVal val="visible"/>
                                      </p:to>
                                    </p:set>
                                    <p:animEffect transition="in" filter="fade">
                                      <p:cBhvr>
                                        <p:cTn id="42" dur="1000"/>
                                        <p:tgtEl>
                                          <p:spTgt spid="5">
                                            <p:graphicEl>
                                              <a:dgm id="{08B29408-0EF3-4B25-8BD3-D5FEF9CF5A32}"/>
                                            </p:graphicEl>
                                          </p:spTgt>
                                        </p:tgtEl>
                                      </p:cBhvr>
                                    </p:animEffect>
                                    <p:anim calcmode="lin" valueType="num">
                                      <p:cBhvr>
                                        <p:cTn id="43" dur="1000" fill="hold"/>
                                        <p:tgtEl>
                                          <p:spTgt spid="5">
                                            <p:graphicEl>
                                              <a:dgm id="{08B29408-0EF3-4B25-8BD3-D5FEF9CF5A32}"/>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08B29408-0EF3-4B25-8BD3-D5FEF9CF5A32}"/>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F62F0807-B5DA-4C83-809F-5BA5F2096FCA}"/>
                                            </p:graphicEl>
                                          </p:spTgt>
                                        </p:tgtEl>
                                        <p:attrNameLst>
                                          <p:attrName>style.visibility</p:attrName>
                                        </p:attrNameLst>
                                      </p:cBhvr>
                                      <p:to>
                                        <p:strVal val="visible"/>
                                      </p:to>
                                    </p:set>
                                    <p:animEffect transition="in" filter="fade">
                                      <p:cBhvr>
                                        <p:cTn id="49" dur="1000"/>
                                        <p:tgtEl>
                                          <p:spTgt spid="5">
                                            <p:graphicEl>
                                              <a:dgm id="{F62F0807-B5DA-4C83-809F-5BA5F2096FCA}"/>
                                            </p:graphicEl>
                                          </p:spTgt>
                                        </p:tgtEl>
                                      </p:cBhvr>
                                    </p:animEffect>
                                    <p:anim calcmode="lin" valueType="num">
                                      <p:cBhvr>
                                        <p:cTn id="50" dur="1000" fill="hold"/>
                                        <p:tgtEl>
                                          <p:spTgt spid="5">
                                            <p:graphicEl>
                                              <a:dgm id="{F62F0807-B5DA-4C83-809F-5BA5F2096FCA}"/>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F62F0807-B5DA-4C83-809F-5BA5F2096FCA}"/>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1DDEEABF-0890-42F7-A566-3230BCF12B14}"/>
                                            </p:graphicEl>
                                          </p:spTgt>
                                        </p:tgtEl>
                                        <p:attrNameLst>
                                          <p:attrName>style.visibility</p:attrName>
                                        </p:attrNameLst>
                                      </p:cBhvr>
                                      <p:to>
                                        <p:strVal val="visible"/>
                                      </p:to>
                                    </p:set>
                                    <p:animEffect transition="in" filter="fade">
                                      <p:cBhvr>
                                        <p:cTn id="56" dur="1000"/>
                                        <p:tgtEl>
                                          <p:spTgt spid="5">
                                            <p:graphicEl>
                                              <a:dgm id="{1DDEEABF-0890-42F7-A566-3230BCF12B14}"/>
                                            </p:graphicEl>
                                          </p:spTgt>
                                        </p:tgtEl>
                                      </p:cBhvr>
                                    </p:animEffect>
                                    <p:anim calcmode="lin" valueType="num">
                                      <p:cBhvr>
                                        <p:cTn id="57" dur="1000" fill="hold"/>
                                        <p:tgtEl>
                                          <p:spTgt spid="5">
                                            <p:graphicEl>
                                              <a:dgm id="{1DDEEABF-0890-42F7-A566-3230BCF12B14}"/>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1DDEEABF-0890-42F7-A566-3230BCF12B1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90594" y="505790"/>
            <a:ext cx="1332230"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75"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5579579" y="505790"/>
            <a:ext cx="2516505"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dirty="0">
              <a:latin typeface="Segoe UI Light"/>
              <a:cs typeface="Segoe UI Light"/>
            </a:endParaRPr>
          </a:p>
        </p:txBody>
      </p:sp>
      <p:sp>
        <p:nvSpPr>
          <p:cNvPr id="4" name="object 4"/>
          <p:cNvSpPr/>
          <p:nvPr/>
        </p:nvSpPr>
        <p:spPr>
          <a:xfrm>
            <a:off x="516623" y="1595723"/>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5" name="object 5"/>
          <p:cNvSpPr/>
          <p:nvPr/>
        </p:nvSpPr>
        <p:spPr>
          <a:xfrm>
            <a:off x="789863" y="1538224"/>
            <a:ext cx="1842465" cy="152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06242" y="1535811"/>
            <a:ext cx="940435" cy="200025"/>
          </a:xfrm>
          <a:custGeom>
            <a:avLst/>
            <a:gdLst/>
            <a:ahLst/>
            <a:cxnLst/>
            <a:rect l="l" t="t" r="r" b="b"/>
            <a:pathLst>
              <a:path w="940435" h="200025">
                <a:moveTo>
                  <a:pt x="653932" y="69850"/>
                </a:moveTo>
                <a:lnTo>
                  <a:pt x="623061" y="69850"/>
                </a:lnTo>
                <a:lnTo>
                  <a:pt x="629031" y="75437"/>
                </a:lnTo>
                <a:lnTo>
                  <a:pt x="629031" y="86487"/>
                </a:lnTo>
                <a:lnTo>
                  <a:pt x="586283" y="94005"/>
                </a:lnTo>
                <a:lnTo>
                  <a:pt x="566673" y="124205"/>
                </a:lnTo>
                <a:lnTo>
                  <a:pt x="566673" y="133603"/>
                </a:lnTo>
                <a:lnTo>
                  <a:pt x="569468" y="140969"/>
                </a:lnTo>
                <a:lnTo>
                  <a:pt x="575056" y="146558"/>
                </a:lnTo>
                <a:lnTo>
                  <a:pt x="580770" y="152146"/>
                </a:lnTo>
                <a:lnTo>
                  <a:pt x="588518" y="154939"/>
                </a:lnTo>
                <a:lnTo>
                  <a:pt x="598296" y="154939"/>
                </a:lnTo>
                <a:lnTo>
                  <a:pt x="607681" y="153870"/>
                </a:lnTo>
                <a:lnTo>
                  <a:pt x="615838" y="150669"/>
                </a:lnTo>
                <a:lnTo>
                  <a:pt x="622782" y="145349"/>
                </a:lnTo>
                <a:lnTo>
                  <a:pt x="628522" y="137922"/>
                </a:lnTo>
                <a:lnTo>
                  <a:pt x="658494" y="137922"/>
                </a:lnTo>
                <a:lnTo>
                  <a:pt x="658494" y="132714"/>
                </a:lnTo>
                <a:lnTo>
                  <a:pt x="604901" y="132714"/>
                </a:lnTo>
                <a:lnTo>
                  <a:pt x="601598" y="131572"/>
                </a:lnTo>
                <a:lnTo>
                  <a:pt x="599185" y="129286"/>
                </a:lnTo>
                <a:lnTo>
                  <a:pt x="596645" y="127126"/>
                </a:lnTo>
                <a:lnTo>
                  <a:pt x="595376" y="124205"/>
                </a:lnTo>
                <a:lnTo>
                  <a:pt x="595376" y="112775"/>
                </a:lnTo>
                <a:lnTo>
                  <a:pt x="600456" y="108203"/>
                </a:lnTo>
                <a:lnTo>
                  <a:pt x="629031" y="104393"/>
                </a:lnTo>
                <a:lnTo>
                  <a:pt x="658494" y="104393"/>
                </a:lnTo>
                <a:lnTo>
                  <a:pt x="658494" y="91821"/>
                </a:lnTo>
                <a:lnTo>
                  <a:pt x="655780" y="72911"/>
                </a:lnTo>
                <a:lnTo>
                  <a:pt x="653932" y="69850"/>
                </a:lnTo>
                <a:close/>
              </a:path>
              <a:path w="940435" h="200025">
                <a:moveTo>
                  <a:pt x="658494" y="137922"/>
                </a:moveTo>
                <a:lnTo>
                  <a:pt x="628904" y="137922"/>
                </a:lnTo>
                <a:lnTo>
                  <a:pt x="628904" y="152400"/>
                </a:lnTo>
                <a:lnTo>
                  <a:pt x="658494" y="152400"/>
                </a:lnTo>
                <a:lnTo>
                  <a:pt x="658494" y="137922"/>
                </a:lnTo>
                <a:close/>
              </a:path>
              <a:path w="940435" h="200025">
                <a:moveTo>
                  <a:pt x="658494" y="104393"/>
                </a:moveTo>
                <a:lnTo>
                  <a:pt x="629031" y="104393"/>
                </a:lnTo>
                <a:lnTo>
                  <a:pt x="629031" y="117475"/>
                </a:lnTo>
                <a:lnTo>
                  <a:pt x="627253" y="122554"/>
                </a:lnTo>
                <a:lnTo>
                  <a:pt x="619886" y="130683"/>
                </a:lnTo>
                <a:lnTo>
                  <a:pt x="615060" y="132714"/>
                </a:lnTo>
                <a:lnTo>
                  <a:pt x="658494" y="132714"/>
                </a:lnTo>
                <a:lnTo>
                  <a:pt x="658494" y="104393"/>
                </a:lnTo>
                <a:close/>
              </a:path>
              <a:path w="940435" h="200025">
                <a:moveTo>
                  <a:pt x="615060" y="48640"/>
                </a:moveTo>
                <a:lnTo>
                  <a:pt x="608965" y="48640"/>
                </a:lnTo>
                <a:lnTo>
                  <a:pt x="601980" y="49529"/>
                </a:lnTo>
                <a:lnTo>
                  <a:pt x="594486" y="51180"/>
                </a:lnTo>
                <a:lnTo>
                  <a:pt x="586994" y="52959"/>
                </a:lnTo>
                <a:lnTo>
                  <a:pt x="581024" y="54863"/>
                </a:lnTo>
                <a:lnTo>
                  <a:pt x="576580" y="57150"/>
                </a:lnTo>
                <a:lnTo>
                  <a:pt x="576580" y="80644"/>
                </a:lnTo>
                <a:lnTo>
                  <a:pt x="584870" y="75957"/>
                </a:lnTo>
                <a:lnTo>
                  <a:pt x="593375" y="72580"/>
                </a:lnTo>
                <a:lnTo>
                  <a:pt x="602118" y="70536"/>
                </a:lnTo>
                <a:lnTo>
                  <a:pt x="611123" y="69850"/>
                </a:lnTo>
                <a:lnTo>
                  <a:pt x="653932" y="69850"/>
                </a:lnTo>
                <a:lnTo>
                  <a:pt x="647636" y="59420"/>
                </a:lnTo>
                <a:lnTo>
                  <a:pt x="634063" y="51333"/>
                </a:lnTo>
                <a:lnTo>
                  <a:pt x="615060" y="48640"/>
                </a:lnTo>
                <a:close/>
              </a:path>
              <a:path w="940435" h="200025">
                <a:moveTo>
                  <a:pt x="480440" y="51053"/>
                </a:moveTo>
                <a:lnTo>
                  <a:pt x="449199" y="51053"/>
                </a:lnTo>
                <a:lnTo>
                  <a:pt x="449199" y="199009"/>
                </a:lnTo>
                <a:lnTo>
                  <a:pt x="480440" y="199009"/>
                </a:lnTo>
                <a:lnTo>
                  <a:pt x="480440" y="140715"/>
                </a:lnTo>
                <a:lnTo>
                  <a:pt x="540894" y="140715"/>
                </a:lnTo>
                <a:lnTo>
                  <a:pt x="542036" y="139573"/>
                </a:lnTo>
                <a:lnTo>
                  <a:pt x="547536" y="131312"/>
                </a:lnTo>
                <a:lnTo>
                  <a:pt x="547691" y="130937"/>
                </a:lnTo>
                <a:lnTo>
                  <a:pt x="494030" y="130937"/>
                </a:lnTo>
                <a:lnTo>
                  <a:pt x="489204" y="128777"/>
                </a:lnTo>
                <a:lnTo>
                  <a:pt x="481838" y="119887"/>
                </a:lnTo>
                <a:lnTo>
                  <a:pt x="479932" y="114173"/>
                </a:lnTo>
                <a:lnTo>
                  <a:pt x="479932" y="91059"/>
                </a:lnTo>
                <a:lnTo>
                  <a:pt x="481964" y="84709"/>
                </a:lnTo>
                <a:lnTo>
                  <a:pt x="490093" y="75056"/>
                </a:lnTo>
                <a:lnTo>
                  <a:pt x="495300" y="72643"/>
                </a:lnTo>
                <a:lnTo>
                  <a:pt x="549793" y="72643"/>
                </a:lnTo>
                <a:lnTo>
                  <a:pt x="548554" y="69482"/>
                </a:lnTo>
                <a:lnTo>
                  <a:pt x="546506" y="66293"/>
                </a:lnTo>
                <a:lnTo>
                  <a:pt x="480440" y="66293"/>
                </a:lnTo>
                <a:lnTo>
                  <a:pt x="480440" y="51053"/>
                </a:lnTo>
                <a:close/>
              </a:path>
              <a:path w="940435" h="200025">
                <a:moveTo>
                  <a:pt x="540894" y="140715"/>
                </a:moveTo>
                <a:lnTo>
                  <a:pt x="480821" y="140715"/>
                </a:lnTo>
                <a:lnTo>
                  <a:pt x="486205" y="146903"/>
                </a:lnTo>
                <a:lnTo>
                  <a:pt x="492648" y="151352"/>
                </a:lnTo>
                <a:lnTo>
                  <a:pt x="500163" y="154039"/>
                </a:lnTo>
                <a:lnTo>
                  <a:pt x="508762" y="154939"/>
                </a:lnTo>
                <a:lnTo>
                  <a:pt x="518640" y="153985"/>
                </a:lnTo>
                <a:lnTo>
                  <a:pt x="527494" y="151114"/>
                </a:lnTo>
                <a:lnTo>
                  <a:pt x="535301" y="146313"/>
                </a:lnTo>
                <a:lnTo>
                  <a:pt x="540894" y="140715"/>
                </a:lnTo>
                <a:close/>
              </a:path>
              <a:path w="940435" h="200025">
                <a:moveTo>
                  <a:pt x="549793" y="72643"/>
                </a:moveTo>
                <a:lnTo>
                  <a:pt x="501776" y="72643"/>
                </a:lnTo>
                <a:lnTo>
                  <a:pt x="510851" y="74310"/>
                </a:lnTo>
                <a:lnTo>
                  <a:pt x="517318" y="79311"/>
                </a:lnTo>
                <a:lnTo>
                  <a:pt x="521190" y="87645"/>
                </a:lnTo>
                <a:lnTo>
                  <a:pt x="522435" y="98933"/>
                </a:lnTo>
                <a:lnTo>
                  <a:pt x="522477" y="109347"/>
                </a:lnTo>
                <a:lnTo>
                  <a:pt x="520573" y="117221"/>
                </a:lnTo>
                <a:lnTo>
                  <a:pt x="516636" y="122681"/>
                </a:lnTo>
                <a:lnTo>
                  <a:pt x="512699" y="128269"/>
                </a:lnTo>
                <a:lnTo>
                  <a:pt x="507238" y="130937"/>
                </a:lnTo>
                <a:lnTo>
                  <a:pt x="547691" y="130937"/>
                </a:lnTo>
                <a:lnTo>
                  <a:pt x="551465" y="121777"/>
                </a:lnTo>
                <a:lnTo>
                  <a:pt x="553823" y="110980"/>
                </a:lnTo>
                <a:lnTo>
                  <a:pt x="554608" y="98933"/>
                </a:lnTo>
                <a:lnTo>
                  <a:pt x="553940" y="87909"/>
                </a:lnTo>
                <a:lnTo>
                  <a:pt x="551926" y="78089"/>
                </a:lnTo>
                <a:lnTo>
                  <a:pt x="549793" y="72643"/>
                </a:lnTo>
                <a:close/>
              </a:path>
              <a:path w="940435" h="200025">
                <a:moveTo>
                  <a:pt x="513461" y="48640"/>
                </a:moveTo>
                <a:lnTo>
                  <a:pt x="503503" y="49738"/>
                </a:lnTo>
                <a:lnTo>
                  <a:pt x="494760" y="53038"/>
                </a:lnTo>
                <a:lnTo>
                  <a:pt x="487207" y="58552"/>
                </a:lnTo>
                <a:lnTo>
                  <a:pt x="480821" y="66293"/>
                </a:lnTo>
                <a:lnTo>
                  <a:pt x="546506" y="66293"/>
                </a:lnTo>
                <a:lnTo>
                  <a:pt x="513461" y="48640"/>
                </a:lnTo>
                <a:close/>
              </a:path>
              <a:path w="940435" h="200025">
                <a:moveTo>
                  <a:pt x="835786" y="172592"/>
                </a:moveTo>
                <a:lnTo>
                  <a:pt x="835786" y="197485"/>
                </a:lnTo>
                <a:lnTo>
                  <a:pt x="840612" y="199136"/>
                </a:lnTo>
                <a:lnTo>
                  <a:pt x="846962" y="200025"/>
                </a:lnTo>
                <a:lnTo>
                  <a:pt x="854456" y="200025"/>
                </a:lnTo>
                <a:lnTo>
                  <a:pt x="868477" y="197568"/>
                </a:lnTo>
                <a:lnTo>
                  <a:pt x="880618" y="190182"/>
                </a:lnTo>
                <a:lnTo>
                  <a:pt x="890853" y="177843"/>
                </a:lnTo>
                <a:lnTo>
                  <a:pt x="891666" y="176149"/>
                </a:lnTo>
                <a:lnTo>
                  <a:pt x="844422" y="176149"/>
                </a:lnTo>
                <a:lnTo>
                  <a:pt x="839978" y="175005"/>
                </a:lnTo>
                <a:lnTo>
                  <a:pt x="835786" y="172592"/>
                </a:lnTo>
                <a:close/>
              </a:path>
              <a:path w="940435" h="200025">
                <a:moveTo>
                  <a:pt x="864996" y="51053"/>
                </a:moveTo>
                <a:lnTo>
                  <a:pt x="830326" y="51053"/>
                </a:lnTo>
                <a:lnTo>
                  <a:pt x="871473" y="152273"/>
                </a:lnTo>
                <a:lnTo>
                  <a:pt x="866140" y="164846"/>
                </a:lnTo>
                <a:lnTo>
                  <a:pt x="862965" y="172465"/>
                </a:lnTo>
                <a:lnTo>
                  <a:pt x="857377" y="176149"/>
                </a:lnTo>
                <a:lnTo>
                  <a:pt x="891666" y="176149"/>
                </a:lnTo>
                <a:lnTo>
                  <a:pt x="899159" y="160527"/>
                </a:lnTo>
                <a:lnTo>
                  <a:pt x="912040" y="126364"/>
                </a:lnTo>
                <a:lnTo>
                  <a:pt x="886714" y="126364"/>
                </a:lnTo>
                <a:lnTo>
                  <a:pt x="885952" y="121158"/>
                </a:lnTo>
                <a:lnTo>
                  <a:pt x="885062" y="116586"/>
                </a:lnTo>
                <a:lnTo>
                  <a:pt x="883919" y="112775"/>
                </a:lnTo>
                <a:lnTo>
                  <a:pt x="864996" y="51053"/>
                </a:lnTo>
                <a:close/>
              </a:path>
              <a:path w="940435" h="200025">
                <a:moveTo>
                  <a:pt x="940434" y="51053"/>
                </a:moveTo>
                <a:lnTo>
                  <a:pt x="909446" y="51053"/>
                </a:lnTo>
                <a:lnTo>
                  <a:pt x="890269" y="112902"/>
                </a:lnTo>
                <a:lnTo>
                  <a:pt x="888745" y="117983"/>
                </a:lnTo>
                <a:lnTo>
                  <a:pt x="887603" y="122554"/>
                </a:lnTo>
                <a:lnTo>
                  <a:pt x="887094" y="126364"/>
                </a:lnTo>
                <a:lnTo>
                  <a:pt x="912040" y="126364"/>
                </a:lnTo>
                <a:lnTo>
                  <a:pt x="940434" y="51053"/>
                </a:lnTo>
                <a:close/>
              </a:path>
              <a:path w="940435" h="200025">
                <a:moveTo>
                  <a:pt x="117729" y="51053"/>
                </a:moveTo>
                <a:lnTo>
                  <a:pt x="86487" y="51053"/>
                </a:lnTo>
                <a:lnTo>
                  <a:pt x="86487" y="152400"/>
                </a:lnTo>
                <a:lnTo>
                  <a:pt x="117729" y="152400"/>
                </a:lnTo>
                <a:lnTo>
                  <a:pt x="117729" y="51053"/>
                </a:lnTo>
                <a:close/>
              </a:path>
              <a:path w="940435" h="200025">
                <a:moveTo>
                  <a:pt x="715136" y="51053"/>
                </a:moveTo>
                <a:lnTo>
                  <a:pt x="683894" y="51053"/>
                </a:lnTo>
                <a:lnTo>
                  <a:pt x="683894" y="152400"/>
                </a:lnTo>
                <a:lnTo>
                  <a:pt x="715136" y="152400"/>
                </a:lnTo>
                <a:lnTo>
                  <a:pt x="715136" y="95503"/>
                </a:lnTo>
                <a:lnTo>
                  <a:pt x="717042" y="88646"/>
                </a:lnTo>
                <a:lnTo>
                  <a:pt x="724661" y="78739"/>
                </a:lnTo>
                <a:lnTo>
                  <a:pt x="729995" y="76200"/>
                </a:lnTo>
                <a:lnTo>
                  <a:pt x="749934" y="76200"/>
                </a:lnTo>
                <a:lnTo>
                  <a:pt x="749934" y="69850"/>
                </a:lnTo>
                <a:lnTo>
                  <a:pt x="715136" y="69850"/>
                </a:lnTo>
                <a:lnTo>
                  <a:pt x="715136" y="51053"/>
                </a:lnTo>
                <a:close/>
              </a:path>
              <a:path w="940435" h="200025">
                <a:moveTo>
                  <a:pt x="749934" y="76200"/>
                </a:moveTo>
                <a:lnTo>
                  <a:pt x="741807" y="76200"/>
                </a:lnTo>
                <a:lnTo>
                  <a:pt x="746252" y="77215"/>
                </a:lnTo>
                <a:lnTo>
                  <a:pt x="749934" y="79248"/>
                </a:lnTo>
                <a:lnTo>
                  <a:pt x="749934" y="76200"/>
                </a:lnTo>
                <a:close/>
              </a:path>
              <a:path w="940435" h="200025">
                <a:moveTo>
                  <a:pt x="745617" y="49275"/>
                </a:moveTo>
                <a:lnTo>
                  <a:pt x="742315" y="49275"/>
                </a:lnTo>
                <a:lnTo>
                  <a:pt x="733359" y="50561"/>
                </a:lnTo>
                <a:lnTo>
                  <a:pt x="725916" y="54419"/>
                </a:lnTo>
                <a:lnTo>
                  <a:pt x="719972" y="60848"/>
                </a:lnTo>
                <a:lnTo>
                  <a:pt x="715518" y="69850"/>
                </a:lnTo>
                <a:lnTo>
                  <a:pt x="749934" y="69850"/>
                </a:lnTo>
                <a:lnTo>
                  <a:pt x="749934" y="50546"/>
                </a:lnTo>
                <a:lnTo>
                  <a:pt x="748157" y="49656"/>
                </a:lnTo>
                <a:lnTo>
                  <a:pt x="745617" y="49275"/>
                </a:lnTo>
                <a:close/>
              </a:path>
              <a:path w="940435" h="200025">
                <a:moveTo>
                  <a:pt x="175640" y="51053"/>
                </a:moveTo>
                <a:lnTo>
                  <a:pt x="144399" y="51053"/>
                </a:lnTo>
                <a:lnTo>
                  <a:pt x="144399" y="152400"/>
                </a:lnTo>
                <a:lnTo>
                  <a:pt x="175640" y="152400"/>
                </a:lnTo>
                <a:lnTo>
                  <a:pt x="175640" y="95503"/>
                </a:lnTo>
                <a:lnTo>
                  <a:pt x="177545" y="88646"/>
                </a:lnTo>
                <a:lnTo>
                  <a:pt x="185165" y="78739"/>
                </a:lnTo>
                <a:lnTo>
                  <a:pt x="190500" y="76200"/>
                </a:lnTo>
                <a:lnTo>
                  <a:pt x="210438" y="76200"/>
                </a:lnTo>
                <a:lnTo>
                  <a:pt x="210438" y="69850"/>
                </a:lnTo>
                <a:lnTo>
                  <a:pt x="175640" y="69850"/>
                </a:lnTo>
                <a:lnTo>
                  <a:pt x="175640" y="51053"/>
                </a:lnTo>
                <a:close/>
              </a:path>
              <a:path w="940435" h="200025">
                <a:moveTo>
                  <a:pt x="210438" y="76200"/>
                </a:moveTo>
                <a:lnTo>
                  <a:pt x="202311" y="76200"/>
                </a:lnTo>
                <a:lnTo>
                  <a:pt x="206756" y="77215"/>
                </a:lnTo>
                <a:lnTo>
                  <a:pt x="210438" y="79248"/>
                </a:lnTo>
                <a:lnTo>
                  <a:pt x="210438" y="76200"/>
                </a:lnTo>
                <a:close/>
              </a:path>
              <a:path w="940435" h="200025">
                <a:moveTo>
                  <a:pt x="206120" y="49275"/>
                </a:moveTo>
                <a:lnTo>
                  <a:pt x="202819" y="49275"/>
                </a:lnTo>
                <a:lnTo>
                  <a:pt x="193863" y="50561"/>
                </a:lnTo>
                <a:lnTo>
                  <a:pt x="186420" y="54419"/>
                </a:lnTo>
                <a:lnTo>
                  <a:pt x="180476" y="60848"/>
                </a:lnTo>
                <a:lnTo>
                  <a:pt x="176021" y="69850"/>
                </a:lnTo>
                <a:lnTo>
                  <a:pt x="210438" y="69850"/>
                </a:lnTo>
                <a:lnTo>
                  <a:pt x="210438" y="50546"/>
                </a:lnTo>
                <a:lnTo>
                  <a:pt x="208661" y="49656"/>
                </a:lnTo>
                <a:lnTo>
                  <a:pt x="206120" y="49275"/>
                </a:lnTo>
                <a:close/>
              </a:path>
              <a:path w="940435" h="200025">
                <a:moveTo>
                  <a:pt x="218567" y="124460"/>
                </a:moveTo>
                <a:lnTo>
                  <a:pt x="218567" y="149733"/>
                </a:lnTo>
                <a:lnTo>
                  <a:pt x="225802" y="151993"/>
                </a:lnTo>
                <a:lnTo>
                  <a:pt x="233394" y="153622"/>
                </a:lnTo>
                <a:lnTo>
                  <a:pt x="241319" y="154608"/>
                </a:lnTo>
                <a:lnTo>
                  <a:pt x="249555" y="154939"/>
                </a:lnTo>
                <a:lnTo>
                  <a:pt x="255524" y="154939"/>
                </a:lnTo>
                <a:lnTo>
                  <a:pt x="261365" y="154304"/>
                </a:lnTo>
                <a:lnTo>
                  <a:pt x="267081" y="153035"/>
                </a:lnTo>
                <a:lnTo>
                  <a:pt x="272669" y="151891"/>
                </a:lnTo>
                <a:lnTo>
                  <a:pt x="277749" y="149987"/>
                </a:lnTo>
                <a:lnTo>
                  <a:pt x="282067" y="147192"/>
                </a:lnTo>
                <a:lnTo>
                  <a:pt x="286384" y="144525"/>
                </a:lnTo>
                <a:lnTo>
                  <a:pt x="289813" y="141097"/>
                </a:lnTo>
                <a:lnTo>
                  <a:pt x="292354" y="136905"/>
                </a:lnTo>
                <a:lnTo>
                  <a:pt x="294393" y="133603"/>
                </a:lnTo>
                <a:lnTo>
                  <a:pt x="243839" y="133603"/>
                </a:lnTo>
                <a:lnTo>
                  <a:pt x="239013" y="132841"/>
                </a:lnTo>
                <a:lnTo>
                  <a:pt x="228854" y="129793"/>
                </a:lnTo>
                <a:lnTo>
                  <a:pt x="223646" y="127508"/>
                </a:lnTo>
                <a:lnTo>
                  <a:pt x="218567" y="124460"/>
                </a:lnTo>
                <a:close/>
              </a:path>
              <a:path w="940435" h="200025">
                <a:moveTo>
                  <a:pt x="267334" y="48640"/>
                </a:moveTo>
                <a:lnTo>
                  <a:pt x="257175" y="48640"/>
                </a:lnTo>
                <a:lnTo>
                  <a:pt x="251587" y="49275"/>
                </a:lnTo>
                <a:lnTo>
                  <a:pt x="246252" y="50418"/>
                </a:lnTo>
                <a:lnTo>
                  <a:pt x="240919" y="51688"/>
                </a:lnTo>
                <a:lnTo>
                  <a:pt x="236219" y="53593"/>
                </a:lnTo>
                <a:lnTo>
                  <a:pt x="232156" y="56261"/>
                </a:lnTo>
                <a:lnTo>
                  <a:pt x="227964" y="58800"/>
                </a:lnTo>
                <a:lnTo>
                  <a:pt x="224662" y="62102"/>
                </a:lnTo>
                <a:lnTo>
                  <a:pt x="222250" y="66293"/>
                </a:lnTo>
                <a:lnTo>
                  <a:pt x="219709" y="70358"/>
                </a:lnTo>
                <a:lnTo>
                  <a:pt x="218717" y="74549"/>
                </a:lnTo>
                <a:lnTo>
                  <a:pt x="218639" y="85598"/>
                </a:lnTo>
                <a:lnTo>
                  <a:pt x="219075" y="88646"/>
                </a:lnTo>
                <a:lnTo>
                  <a:pt x="220218" y="91693"/>
                </a:lnTo>
                <a:lnTo>
                  <a:pt x="221233" y="94741"/>
                </a:lnTo>
                <a:lnTo>
                  <a:pt x="253745" y="114173"/>
                </a:lnTo>
                <a:lnTo>
                  <a:pt x="256286" y="115062"/>
                </a:lnTo>
                <a:lnTo>
                  <a:pt x="258571" y="116077"/>
                </a:lnTo>
                <a:lnTo>
                  <a:pt x="260857" y="116966"/>
                </a:lnTo>
                <a:lnTo>
                  <a:pt x="262636" y="118110"/>
                </a:lnTo>
                <a:lnTo>
                  <a:pt x="265556" y="120776"/>
                </a:lnTo>
                <a:lnTo>
                  <a:pt x="266319" y="122427"/>
                </a:lnTo>
                <a:lnTo>
                  <a:pt x="266319" y="127508"/>
                </a:lnTo>
                <a:lnTo>
                  <a:pt x="264668" y="129793"/>
                </a:lnTo>
                <a:lnTo>
                  <a:pt x="258318" y="132841"/>
                </a:lnTo>
                <a:lnTo>
                  <a:pt x="254000" y="133603"/>
                </a:lnTo>
                <a:lnTo>
                  <a:pt x="294393" y="133603"/>
                </a:lnTo>
                <a:lnTo>
                  <a:pt x="295020" y="132587"/>
                </a:lnTo>
                <a:lnTo>
                  <a:pt x="296290" y="127508"/>
                </a:lnTo>
                <a:lnTo>
                  <a:pt x="296247" y="116966"/>
                </a:lnTo>
                <a:lnTo>
                  <a:pt x="280162" y="96265"/>
                </a:lnTo>
                <a:lnTo>
                  <a:pt x="276859" y="94487"/>
                </a:lnTo>
                <a:lnTo>
                  <a:pt x="273050" y="92963"/>
                </a:lnTo>
                <a:lnTo>
                  <a:pt x="268858" y="91439"/>
                </a:lnTo>
                <a:lnTo>
                  <a:pt x="264287" y="89915"/>
                </a:lnTo>
                <a:lnTo>
                  <a:pt x="261874" y="89153"/>
                </a:lnTo>
                <a:lnTo>
                  <a:pt x="259587" y="88391"/>
                </a:lnTo>
                <a:lnTo>
                  <a:pt x="249046" y="80263"/>
                </a:lnTo>
                <a:lnTo>
                  <a:pt x="249148" y="76835"/>
                </a:lnTo>
                <a:lnTo>
                  <a:pt x="262127" y="69850"/>
                </a:lnTo>
                <a:lnTo>
                  <a:pt x="290194" y="69850"/>
                </a:lnTo>
                <a:lnTo>
                  <a:pt x="290194" y="52704"/>
                </a:lnTo>
                <a:lnTo>
                  <a:pt x="285750" y="51308"/>
                </a:lnTo>
                <a:lnTo>
                  <a:pt x="281177" y="50418"/>
                </a:lnTo>
                <a:lnTo>
                  <a:pt x="276479" y="49656"/>
                </a:lnTo>
                <a:lnTo>
                  <a:pt x="271906" y="49022"/>
                </a:lnTo>
                <a:lnTo>
                  <a:pt x="267334" y="48640"/>
                </a:lnTo>
                <a:close/>
              </a:path>
              <a:path w="940435" h="200025">
                <a:moveTo>
                  <a:pt x="290194" y="69850"/>
                </a:moveTo>
                <a:lnTo>
                  <a:pt x="268477" y="69850"/>
                </a:lnTo>
                <a:lnTo>
                  <a:pt x="272923" y="70485"/>
                </a:lnTo>
                <a:lnTo>
                  <a:pt x="281939" y="72771"/>
                </a:lnTo>
                <a:lnTo>
                  <a:pt x="286257" y="74549"/>
                </a:lnTo>
                <a:lnTo>
                  <a:pt x="290194" y="76835"/>
                </a:lnTo>
                <a:lnTo>
                  <a:pt x="290194" y="69850"/>
                </a:lnTo>
                <a:close/>
              </a:path>
              <a:path w="940435" h="200025">
                <a:moveTo>
                  <a:pt x="803147" y="74167"/>
                </a:moveTo>
                <a:lnTo>
                  <a:pt x="772032" y="74167"/>
                </a:lnTo>
                <a:lnTo>
                  <a:pt x="772032" y="120523"/>
                </a:lnTo>
                <a:lnTo>
                  <a:pt x="774084" y="135598"/>
                </a:lnTo>
                <a:lnTo>
                  <a:pt x="780256" y="146351"/>
                </a:lnTo>
                <a:lnTo>
                  <a:pt x="790571" y="152794"/>
                </a:lnTo>
                <a:lnTo>
                  <a:pt x="805053" y="154939"/>
                </a:lnTo>
                <a:lnTo>
                  <a:pt x="814323" y="154939"/>
                </a:lnTo>
                <a:lnTo>
                  <a:pt x="821308" y="153669"/>
                </a:lnTo>
                <a:lnTo>
                  <a:pt x="825881" y="151256"/>
                </a:lnTo>
                <a:lnTo>
                  <a:pt x="825881" y="130937"/>
                </a:lnTo>
                <a:lnTo>
                  <a:pt x="807339" y="130937"/>
                </a:lnTo>
                <a:lnTo>
                  <a:pt x="803147" y="125729"/>
                </a:lnTo>
                <a:lnTo>
                  <a:pt x="803147" y="74167"/>
                </a:lnTo>
                <a:close/>
              </a:path>
              <a:path w="940435" h="200025">
                <a:moveTo>
                  <a:pt x="825881" y="128142"/>
                </a:moveTo>
                <a:lnTo>
                  <a:pt x="822452" y="130048"/>
                </a:lnTo>
                <a:lnTo>
                  <a:pt x="819022" y="130937"/>
                </a:lnTo>
                <a:lnTo>
                  <a:pt x="825881" y="130937"/>
                </a:lnTo>
                <a:lnTo>
                  <a:pt x="825881" y="128142"/>
                </a:lnTo>
                <a:close/>
              </a:path>
              <a:path w="940435" h="200025">
                <a:moveTo>
                  <a:pt x="825881" y="51053"/>
                </a:moveTo>
                <a:lnTo>
                  <a:pt x="755522" y="51053"/>
                </a:lnTo>
                <a:lnTo>
                  <a:pt x="755522" y="74167"/>
                </a:lnTo>
                <a:lnTo>
                  <a:pt x="825881" y="74167"/>
                </a:lnTo>
                <a:lnTo>
                  <a:pt x="825881" y="51053"/>
                </a:lnTo>
                <a:close/>
              </a:path>
              <a:path w="940435" h="200025">
                <a:moveTo>
                  <a:pt x="803147" y="20319"/>
                </a:moveTo>
                <a:lnTo>
                  <a:pt x="772032" y="29210"/>
                </a:lnTo>
                <a:lnTo>
                  <a:pt x="772032" y="51053"/>
                </a:lnTo>
                <a:lnTo>
                  <a:pt x="803147" y="51053"/>
                </a:lnTo>
                <a:lnTo>
                  <a:pt x="803147" y="20319"/>
                </a:lnTo>
                <a:close/>
              </a:path>
              <a:path w="940435" h="200025">
                <a:moveTo>
                  <a:pt x="353568" y="74167"/>
                </a:moveTo>
                <a:lnTo>
                  <a:pt x="322452" y="74167"/>
                </a:lnTo>
                <a:lnTo>
                  <a:pt x="322452" y="120523"/>
                </a:lnTo>
                <a:lnTo>
                  <a:pt x="324504" y="135598"/>
                </a:lnTo>
                <a:lnTo>
                  <a:pt x="330676" y="146351"/>
                </a:lnTo>
                <a:lnTo>
                  <a:pt x="340991" y="152794"/>
                </a:lnTo>
                <a:lnTo>
                  <a:pt x="355473" y="154939"/>
                </a:lnTo>
                <a:lnTo>
                  <a:pt x="364744" y="154939"/>
                </a:lnTo>
                <a:lnTo>
                  <a:pt x="371729" y="153669"/>
                </a:lnTo>
                <a:lnTo>
                  <a:pt x="376300" y="151256"/>
                </a:lnTo>
                <a:lnTo>
                  <a:pt x="376300" y="130937"/>
                </a:lnTo>
                <a:lnTo>
                  <a:pt x="357758" y="130937"/>
                </a:lnTo>
                <a:lnTo>
                  <a:pt x="353568" y="125729"/>
                </a:lnTo>
                <a:lnTo>
                  <a:pt x="353568" y="74167"/>
                </a:lnTo>
                <a:close/>
              </a:path>
              <a:path w="940435" h="200025">
                <a:moveTo>
                  <a:pt x="376300" y="128142"/>
                </a:moveTo>
                <a:lnTo>
                  <a:pt x="372871" y="130048"/>
                </a:lnTo>
                <a:lnTo>
                  <a:pt x="369443" y="130937"/>
                </a:lnTo>
                <a:lnTo>
                  <a:pt x="376300" y="130937"/>
                </a:lnTo>
                <a:lnTo>
                  <a:pt x="376300" y="128142"/>
                </a:lnTo>
                <a:close/>
              </a:path>
              <a:path w="940435" h="200025">
                <a:moveTo>
                  <a:pt x="376300" y="51053"/>
                </a:moveTo>
                <a:lnTo>
                  <a:pt x="305943" y="51053"/>
                </a:lnTo>
                <a:lnTo>
                  <a:pt x="305943" y="74167"/>
                </a:lnTo>
                <a:lnTo>
                  <a:pt x="376300" y="74167"/>
                </a:lnTo>
                <a:lnTo>
                  <a:pt x="376300" y="51053"/>
                </a:lnTo>
                <a:close/>
              </a:path>
              <a:path w="940435" h="200025">
                <a:moveTo>
                  <a:pt x="353568" y="20319"/>
                </a:moveTo>
                <a:lnTo>
                  <a:pt x="322452" y="29210"/>
                </a:lnTo>
                <a:lnTo>
                  <a:pt x="322452" y="51053"/>
                </a:lnTo>
                <a:lnTo>
                  <a:pt x="353568" y="51053"/>
                </a:lnTo>
                <a:lnTo>
                  <a:pt x="353568" y="20319"/>
                </a:lnTo>
                <a:close/>
              </a:path>
              <a:path w="940435" h="200025">
                <a:moveTo>
                  <a:pt x="107695" y="2921"/>
                </a:moveTo>
                <a:lnTo>
                  <a:pt x="97027" y="2921"/>
                </a:lnTo>
                <a:lnTo>
                  <a:pt x="92709" y="4444"/>
                </a:lnTo>
                <a:lnTo>
                  <a:pt x="89281" y="7365"/>
                </a:lnTo>
                <a:lnTo>
                  <a:pt x="85979" y="10287"/>
                </a:lnTo>
                <a:lnTo>
                  <a:pt x="84327" y="14097"/>
                </a:lnTo>
                <a:lnTo>
                  <a:pt x="84438" y="23622"/>
                </a:lnTo>
                <a:lnTo>
                  <a:pt x="85979" y="27177"/>
                </a:lnTo>
                <a:lnTo>
                  <a:pt x="89281" y="30352"/>
                </a:lnTo>
                <a:lnTo>
                  <a:pt x="92709" y="33527"/>
                </a:lnTo>
                <a:lnTo>
                  <a:pt x="97027" y="35051"/>
                </a:lnTo>
                <a:lnTo>
                  <a:pt x="107695" y="35051"/>
                </a:lnTo>
                <a:lnTo>
                  <a:pt x="112013" y="33527"/>
                </a:lnTo>
                <a:lnTo>
                  <a:pt x="118618" y="27431"/>
                </a:lnTo>
                <a:lnTo>
                  <a:pt x="120268" y="23622"/>
                </a:lnTo>
                <a:lnTo>
                  <a:pt x="120268" y="14097"/>
                </a:lnTo>
                <a:lnTo>
                  <a:pt x="118618" y="10287"/>
                </a:lnTo>
                <a:lnTo>
                  <a:pt x="112013" y="4444"/>
                </a:lnTo>
                <a:lnTo>
                  <a:pt x="107695" y="2921"/>
                </a:lnTo>
                <a:close/>
              </a:path>
              <a:path w="940435" h="200025">
                <a:moveTo>
                  <a:pt x="48259" y="74167"/>
                </a:moveTo>
                <a:lnTo>
                  <a:pt x="17018" y="74167"/>
                </a:lnTo>
                <a:lnTo>
                  <a:pt x="17018" y="152400"/>
                </a:lnTo>
                <a:lnTo>
                  <a:pt x="48259" y="152400"/>
                </a:lnTo>
                <a:lnTo>
                  <a:pt x="48259" y="74167"/>
                </a:lnTo>
                <a:close/>
              </a:path>
              <a:path w="940435" h="200025">
                <a:moveTo>
                  <a:pt x="71374" y="51053"/>
                </a:moveTo>
                <a:lnTo>
                  <a:pt x="0" y="51053"/>
                </a:lnTo>
                <a:lnTo>
                  <a:pt x="0" y="74167"/>
                </a:lnTo>
                <a:lnTo>
                  <a:pt x="71374" y="74167"/>
                </a:lnTo>
                <a:lnTo>
                  <a:pt x="71374" y="51053"/>
                </a:lnTo>
                <a:close/>
              </a:path>
              <a:path w="940435" h="200025">
                <a:moveTo>
                  <a:pt x="65405" y="0"/>
                </a:moveTo>
                <a:lnTo>
                  <a:pt x="59055" y="0"/>
                </a:lnTo>
                <a:lnTo>
                  <a:pt x="49841" y="666"/>
                </a:lnTo>
                <a:lnTo>
                  <a:pt x="17730" y="30295"/>
                </a:lnTo>
                <a:lnTo>
                  <a:pt x="17018" y="38480"/>
                </a:lnTo>
                <a:lnTo>
                  <a:pt x="17018" y="51053"/>
                </a:lnTo>
                <a:lnTo>
                  <a:pt x="48259" y="51053"/>
                </a:lnTo>
                <a:lnTo>
                  <a:pt x="48259" y="29463"/>
                </a:lnTo>
                <a:lnTo>
                  <a:pt x="53212" y="24002"/>
                </a:lnTo>
                <a:lnTo>
                  <a:pt x="74802" y="24002"/>
                </a:lnTo>
                <a:lnTo>
                  <a:pt x="74802" y="2031"/>
                </a:lnTo>
                <a:lnTo>
                  <a:pt x="70612" y="635"/>
                </a:lnTo>
                <a:lnTo>
                  <a:pt x="65405" y="0"/>
                </a:lnTo>
                <a:close/>
              </a:path>
              <a:path w="940435" h="200025">
                <a:moveTo>
                  <a:pt x="74802" y="24002"/>
                </a:moveTo>
                <a:lnTo>
                  <a:pt x="66929" y="24002"/>
                </a:lnTo>
                <a:lnTo>
                  <a:pt x="70865" y="24764"/>
                </a:lnTo>
                <a:lnTo>
                  <a:pt x="74802" y="26415"/>
                </a:lnTo>
                <a:lnTo>
                  <a:pt x="74802" y="24002"/>
                </a:lnTo>
                <a:close/>
              </a:path>
            </a:pathLst>
          </a:custGeom>
          <a:solidFill>
            <a:srgbClr val="393939"/>
          </a:solidFill>
        </p:spPr>
        <p:txBody>
          <a:bodyPr wrap="square" lIns="0" tIns="0" rIns="0" bIns="0" rtlCol="0"/>
          <a:lstStyle/>
          <a:p>
            <a:endParaRPr/>
          </a:p>
        </p:txBody>
      </p:sp>
      <p:sp>
        <p:nvSpPr>
          <p:cNvPr id="7" name="object 7"/>
          <p:cNvSpPr/>
          <p:nvPr/>
        </p:nvSpPr>
        <p:spPr>
          <a:xfrm>
            <a:off x="3713353" y="1540128"/>
            <a:ext cx="1490599" cy="15049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8289" y="1886711"/>
            <a:ext cx="40005" cy="40005"/>
          </a:xfrm>
          <a:custGeom>
            <a:avLst/>
            <a:gdLst/>
            <a:ahLst/>
            <a:cxnLst/>
            <a:rect l="l" t="t" r="r" b="b"/>
            <a:pathLst>
              <a:path w="40004" h="40005">
                <a:moveTo>
                  <a:pt x="25234" y="0"/>
                </a:moveTo>
                <a:lnTo>
                  <a:pt x="14350" y="0"/>
                </a:lnTo>
                <a:lnTo>
                  <a:pt x="9702" y="1904"/>
                </a:lnTo>
                <a:lnTo>
                  <a:pt x="5816" y="5841"/>
                </a:lnTo>
                <a:lnTo>
                  <a:pt x="1943" y="9651"/>
                </a:lnTo>
                <a:lnTo>
                  <a:pt x="0" y="14350"/>
                </a:lnTo>
                <a:lnTo>
                  <a:pt x="0" y="25273"/>
                </a:lnTo>
                <a:lnTo>
                  <a:pt x="1943" y="29972"/>
                </a:lnTo>
                <a:lnTo>
                  <a:pt x="5816" y="33782"/>
                </a:lnTo>
                <a:lnTo>
                  <a:pt x="9702" y="37718"/>
                </a:lnTo>
                <a:lnTo>
                  <a:pt x="14350" y="39624"/>
                </a:lnTo>
                <a:lnTo>
                  <a:pt x="25234" y="39624"/>
                </a:lnTo>
                <a:lnTo>
                  <a:pt x="29908" y="37718"/>
                </a:lnTo>
                <a:lnTo>
                  <a:pt x="33794" y="33782"/>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9" name="object 9"/>
          <p:cNvSpPr/>
          <p:nvPr/>
        </p:nvSpPr>
        <p:spPr>
          <a:xfrm>
            <a:off x="922527" y="1821307"/>
            <a:ext cx="4921250" cy="37528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6623" y="2427827"/>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11" name="object 11"/>
          <p:cNvSpPr/>
          <p:nvPr/>
        </p:nvSpPr>
        <p:spPr>
          <a:xfrm>
            <a:off x="789863" y="2370327"/>
            <a:ext cx="5468696" cy="19773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38289" y="2718816"/>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3" name="object 13"/>
          <p:cNvSpPr/>
          <p:nvPr/>
        </p:nvSpPr>
        <p:spPr>
          <a:xfrm>
            <a:off x="909993" y="2662682"/>
            <a:ext cx="990600" cy="134620"/>
          </a:xfrm>
          <a:custGeom>
            <a:avLst/>
            <a:gdLst/>
            <a:ahLst/>
            <a:cxnLst/>
            <a:rect l="l" t="t" r="r" b="b"/>
            <a:pathLst>
              <a:path w="990600" h="134619">
                <a:moveTo>
                  <a:pt x="983449" y="114300"/>
                </a:moveTo>
                <a:lnTo>
                  <a:pt x="977988" y="114300"/>
                </a:lnTo>
                <a:lnTo>
                  <a:pt x="975702" y="115315"/>
                </a:lnTo>
                <a:lnTo>
                  <a:pt x="973797" y="117220"/>
                </a:lnTo>
                <a:lnTo>
                  <a:pt x="971892" y="119252"/>
                </a:lnTo>
                <a:lnTo>
                  <a:pt x="971003" y="121538"/>
                </a:lnTo>
                <a:lnTo>
                  <a:pt x="971003" y="126872"/>
                </a:lnTo>
                <a:lnTo>
                  <a:pt x="971892" y="129158"/>
                </a:lnTo>
                <a:lnTo>
                  <a:pt x="975702" y="132968"/>
                </a:lnTo>
                <a:lnTo>
                  <a:pt x="977988" y="133857"/>
                </a:lnTo>
                <a:lnTo>
                  <a:pt x="983449" y="133857"/>
                </a:lnTo>
                <a:lnTo>
                  <a:pt x="985735" y="132968"/>
                </a:lnTo>
                <a:lnTo>
                  <a:pt x="989545" y="129158"/>
                </a:lnTo>
                <a:lnTo>
                  <a:pt x="990561" y="126872"/>
                </a:lnTo>
                <a:lnTo>
                  <a:pt x="990561" y="121538"/>
                </a:lnTo>
                <a:lnTo>
                  <a:pt x="989545" y="119252"/>
                </a:lnTo>
                <a:lnTo>
                  <a:pt x="987640" y="117220"/>
                </a:lnTo>
                <a:lnTo>
                  <a:pt x="985735" y="115315"/>
                </a:lnTo>
                <a:lnTo>
                  <a:pt x="983449" y="114300"/>
                </a:lnTo>
                <a:close/>
              </a:path>
              <a:path w="990600" h="134619">
                <a:moveTo>
                  <a:pt x="899722" y="52831"/>
                </a:moveTo>
                <a:lnTo>
                  <a:pt x="872705" y="52831"/>
                </a:lnTo>
                <a:lnTo>
                  <a:pt x="880780" y="54238"/>
                </a:lnTo>
                <a:lnTo>
                  <a:pt x="886533" y="58467"/>
                </a:lnTo>
                <a:lnTo>
                  <a:pt x="889975" y="65530"/>
                </a:lnTo>
                <a:lnTo>
                  <a:pt x="891120" y="75437"/>
                </a:lnTo>
                <a:lnTo>
                  <a:pt x="864450" y="79247"/>
                </a:lnTo>
                <a:lnTo>
                  <a:pt x="851542" y="82577"/>
                </a:lnTo>
                <a:lnTo>
                  <a:pt x="842337" y="88550"/>
                </a:lnTo>
                <a:lnTo>
                  <a:pt x="836820" y="97154"/>
                </a:lnTo>
                <a:lnTo>
                  <a:pt x="834986" y="108330"/>
                </a:lnTo>
                <a:lnTo>
                  <a:pt x="834986" y="116077"/>
                </a:lnTo>
                <a:lnTo>
                  <a:pt x="837526" y="122300"/>
                </a:lnTo>
                <a:lnTo>
                  <a:pt x="842479" y="127000"/>
                </a:lnTo>
                <a:lnTo>
                  <a:pt x="847559" y="131698"/>
                </a:lnTo>
                <a:lnTo>
                  <a:pt x="854417" y="134112"/>
                </a:lnTo>
                <a:lnTo>
                  <a:pt x="863307" y="134112"/>
                </a:lnTo>
                <a:lnTo>
                  <a:pt x="871808" y="133111"/>
                </a:lnTo>
                <a:lnTo>
                  <a:pt x="879214" y="130111"/>
                </a:lnTo>
                <a:lnTo>
                  <a:pt x="885524" y="125110"/>
                </a:lnTo>
                <a:lnTo>
                  <a:pt x="887807" y="122046"/>
                </a:lnTo>
                <a:lnTo>
                  <a:pt x="861529" y="122046"/>
                </a:lnTo>
                <a:lnTo>
                  <a:pt x="857338" y="120650"/>
                </a:lnTo>
                <a:lnTo>
                  <a:pt x="851115" y="115188"/>
                </a:lnTo>
                <a:lnTo>
                  <a:pt x="849591" y="111632"/>
                </a:lnTo>
                <a:lnTo>
                  <a:pt x="849591" y="101345"/>
                </a:lnTo>
                <a:lnTo>
                  <a:pt x="891120" y="86867"/>
                </a:lnTo>
                <a:lnTo>
                  <a:pt x="905471" y="86867"/>
                </a:lnTo>
                <a:lnTo>
                  <a:pt x="905471" y="74040"/>
                </a:lnTo>
                <a:lnTo>
                  <a:pt x="903497" y="59465"/>
                </a:lnTo>
                <a:lnTo>
                  <a:pt x="899722" y="52831"/>
                </a:lnTo>
                <a:close/>
              </a:path>
              <a:path w="990600" h="134619">
                <a:moveTo>
                  <a:pt x="905471" y="118109"/>
                </a:moveTo>
                <a:lnTo>
                  <a:pt x="891120" y="118109"/>
                </a:lnTo>
                <a:lnTo>
                  <a:pt x="891120" y="131952"/>
                </a:lnTo>
                <a:lnTo>
                  <a:pt x="905471" y="131952"/>
                </a:lnTo>
                <a:lnTo>
                  <a:pt x="905471" y="118109"/>
                </a:lnTo>
                <a:close/>
              </a:path>
              <a:path w="990600" h="134619">
                <a:moveTo>
                  <a:pt x="905471" y="86867"/>
                </a:moveTo>
                <a:lnTo>
                  <a:pt x="891120" y="86867"/>
                </a:lnTo>
                <a:lnTo>
                  <a:pt x="891120" y="103377"/>
                </a:lnTo>
                <a:lnTo>
                  <a:pt x="888834" y="109727"/>
                </a:lnTo>
                <a:lnTo>
                  <a:pt x="884262" y="114680"/>
                </a:lnTo>
                <a:lnTo>
                  <a:pt x="879563" y="119633"/>
                </a:lnTo>
                <a:lnTo>
                  <a:pt x="873721" y="122046"/>
                </a:lnTo>
                <a:lnTo>
                  <a:pt x="887807" y="122046"/>
                </a:lnTo>
                <a:lnTo>
                  <a:pt x="890739" y="118109"/>
                </a:lnTo>
                <a:lnTo>
                  <a:pt x="905471" y="118109"/>
                </a:lnTo>
                <a:lnTo>
                  <a:pt x="905471" y="86867"/>
                </a:lnTo>
                <a:close/>
              </a:path>
              <a:path w="990600" h="134619">
                <a:moveTo>
                  <a:pt x="873975" y="40766"/>
                </a:moveTo>
                <a:lnTo>
                  <a:pt x="865643" y="41290"/>
                </a:lnTo>
                <a:lnTo>
                  <a:pt x="857799" y="42862"/>
                </a:lnTo>
                <a:lnTo>
                  <a:pt x="850455" y="45481"/>
                </a:lnTo>
                <a:lnTo>
                  <a:pt x="843622" y="49148"/>
                </a:lnTo>
                <a:lnTo>
                  <a:pt x="843622" y="63753"/>
                </a:lnTo>
                <a:lnTo>
                  <a:pt x="850363" y="58939"/>
                </a:lnTo>
                <a:lnTo>
                  <a:pt x="857450" y="55530"/>
                </a:lnTo>
                <a:lnTo>
                  <a:pt x="864893" y="53502"/>
                </a:lnTo>
                <a:lnTo>
                  <a:pt x="872705" y="52831"/>
                </a:lnTo>
                <a:lnTo>
                  <a:pt x="899722" y="52831"/>
                </a:lnTo>
                <a:lnTo>
                  <a:pt x="897582" y="49069"/>
                </a:lnTo>
                <a:lnTo>
                  <a:pt x="887737" y="42840"/>
                </a:lnTo>
                <a:lnTo>
                  <a:pt x="873975" y="40766"/>
                </a:lnTo>
                <a:close/>
              </a:path>
              <a:path w="990600" h="134619">
                <a:moveTo>
                  <a:pt x="652360" y="40766"/>
                </a:moveTo>
                <a:lnTo>
                  <a:pt x="613806" y="60319"/>
                </a:lnTo>
                <a:lnTo>
                  <a:pt x="606894" y="88518"/>
                </a:lnTo>
                <a:lnTo>
                  <a:pt x="607633" y="98303"/>
                </a:lnTo>
                <a:lnTo>
                  <a:pt x="632501" y="130968"/>
                </a:lnTo>
                <a:lnTo>
                  <a:pt x="650201" y="134112"/>
                </a:lnTo>
                <a:lnTo>
                  <a:pt x="659869" y="133304"/>
                </a:lnTo>
                <a:lnTo>
                  <a:pt x="668489" y="130889"/>
                </a:lnTo>
                <a:lnTo>
                  <a:pt x="676062" y="126878"/>
                </a:lnTo>
                <a:lnTo>
                  <a:pt x="681698" y="122046"/>
                </a:lnTo>
                <a:lnTo>
                  <a:pt x="642200" y="122046"/>
                </a:lnTo>
                <a:lnTo>
                  <a:pt x="634961" y="118998"/>
                </a:lnTo>
                <a:lnTo>
                  <a:pt x="621534" y="88518"/>
                </a:lnTo>
                <a:lnTo>
                  <a:pt x="621556" y="87121"/>
                </a:lnTo>
                <a:lnTo>
                  <a:pt x="642073" y="52831"/>
                </a:lnTo>
                <a:lnTo>
                  <a:pt x="683187" y="52831"/>
                </a:lnTo>
                <a:lnTo>
                  <a:pt x="677328" y="47678"/>
                </a:lnTo>
                <a:lnTo>
                  <a:pt x="670109" y="43830"/>
                </a:lnTo>
                <a:lnTo>
                  <a:pt x="661794" y="41530"/>
                </a:lnTo>
                <a:lnTo>
                  <a:pt x="652360" y="40766"/>
                </a:lnTo>
                <a:close/>
              </a:path>
              <a:path w="990600" h="134619">
                <a:moveTo>
                  <a:pt x="683187" y="52831"/>
                </a:moveTo>
                <a:lnTo>
                  <a:pt x="660488" y="52831"/>
                </a:lnTo>
                <a:lnTo>
                  <a:pt x="667600" y="55752"/>
                </a:lnTo>
                <a:lnTo>
                  <a:pt x="672553" y="61848"/>
                </a:lnTo>
                <a:lnTo>
                  <a:pt x="675814" y="66823"/>
                </a:lnTo>
                <a:lnTo>
                  <a:pt x="678157" y="72786"/>
                </a:lnTo>
                <a:lnTo>
                  <a:pt x="679572" y="79726"/>
                </a:lnTo>
                <a:lnTo>
                  <a:pt x="680016" y="87121"/>
                </a:lnTo>
                <a:lnTo>
                  <a:pt x="679992" y="88518"/>
                </a:lnTo>
                <a:lnTo>
                  <a:pt x="660488" y="122046"/>
                </a:lnTo>
                <a:lnTo>
                  <a:pt x="681698" y="122046"/>
                </a:lnTo>
                <a:lnTo>
                  <a:pt x="694651" y="87121"/>
                </a:lnTo>
                <a:lnTo>
                  <a:pt x="693959" y="76785"/>
                </a:lnTo>
                <a:lnTo>
                  <a:pt x="691873" y="67675"/>
                </a:lnTo>
                <a:lnTo>
                  <a:pt x="688383" y="59779"/>
                </a:lnTo>
                <a:lnTo>
                  <a:pt x="683475" y="53085"/>
                </a:lnTo>
                <a:lnTo>
                  <a:pt x="683187" y="52831"/>
                </a:lnTo>
                <a:close/>
              </a:path>
              <a:path w="990600" h="134619">
                <a:moveTo>
                  <a:pt x="405726" y="40766"/>
                </a:moveTo>
                <a:lnTo>
                  <a:pt x="371222" y="60896"/>
                </a:lnTo>
                <a:lnTo>
                  <a:pt x="364578" y="87756"/>
                </a:lnTo>
                <a:lnTo>
                  <a:pt x="365247" y="98167"/>
                </a:lnTo>
                <a:lnTo>
                  <a:pt x="388232" y="131063"/>
                </a:lnTo>
                <a:lnTo>
                  <a:pt x="405091" y="134112"/>
                </a:lnTo>
                <a:lnTo>
                  <a:pt x="414257" y="133568"/>
                </a:lnTo>
                <a:lnTo>
                  <a:pt x="422506" y="131953"/>
                </a:lnTo>
                <a:lnTo>
                  <a:pt x="429827" y="129289"/>
                </a:lnTo>
                <a:lnTo>
                  <a:pt x="436206" y="125602"/>
                </a:lnTo>
                <a:lnTo>
                  <a:pt x="436206" y="122046"/>
                </a:lnTo>
                <a:lnTo>
                  <a:pt x="399503" y="122046"/>
                </a:lnTo>
                <a:lnTo>
                  <a:pt x="392518" y="119379"/>
                </a:lnTo>
                <a:lnTo>
                  <a:pt x="387438" y="113918"/>
                </a:lnTo>
                <a:lnTo>
                  <a:pt x="382231" y="108584"/>
                </a:lnTo>
                <a:lnTo>
                  <a:pt x="379564" y="100964"/>
                </a:lnTo>
                <a:lnTo>
                  <a:pt x="379437" y="91058"/>
                </a:lnTo>
                <a:lnTo>
                  <a:pt x="442302" y="91058"/>
                </a:lnTo>
                <a:lnTo>
                  <a:pt x="442302" y="83565"/>
                </a:lnTo>
                <a:lnTo>
                  <a:pt x="442009" y="78866"/>
                </a:lnTo>
                <a:lnTo>
                  <a:pt x="379564" y="78866"/>
                </a:lnTo>
                <a:lnTo>
                  <a:pt x="380707" y="71119"/>
                </a:lnTo>
                <a:lnTo>
                  <a:pt x="383501" y="64769"/>
                </a:lnTo>
                <a:lnTo>
                  <a:pt x="393026" y="55244"/>
                </a:lnTo>
                <a:lnTo>
                  <a:pt x="398741" y="52831"/>
                </a:lnTo>
                <a:lnTo>
                  <a:pt x="433290" y="52831"/>
                </a:lnTo>
                <a:lnTo>
                  <a:pt x="432777" y="52069"/>
                </a:lnTo>
                <a:lnTo>
                  <a:pt x="427497" y="47142"/>
                </a:lnTo>
                <a:lnTo>
                  <a:pt x="421205" y="43608"/>
                </a:lnTo>
                <a:lnTo>
                  <a:pt x="413936" y="41479"/>
                </a:lnTo>
                <a:lnTo>
                  <a:pt x="405726" y="40766"/>
                </a:lnTo>
                <a:close/>
              </a:path>
              <a:path w="990600" h="134619">
                <a:moveTo>
                  <a:pt x="436206" y="112140"/>
                </a:moveTo>
                <a:lnTo>
                  <a:pt x="429702" y="116474"/>
                </a:lnTo>
                <a:lnTo>
                  <a:pt x="422935" y="119570"/>
                </a:lnTo>
                <a:lnTo>
                  <a:pt x="415882" y="121427"/>
                </a:lnTo>
                <a:lnTo>
                  <a:pt x="408520" y="122046"/>
                </a:lnTo>
                <a:lnTo>
                  <a:pt x="436206" y="122046"/>
                </a:lnTo>
                <a:lnTo>
                  <a:pt x="436206" y="112140"/>
                </a:lnTo>
                <a:close/>
              </a:path>
              <a:path w="990600" h="134619">
                <a:moveTo>
                  <a:pt x="433290" y="52831"/>
                </a:moveTo>
                <a:lnTo>
                  <a:pt x="412330" y="52831"/>
                </a:lnTo>
                <a:lnTo>
                  <a:pt x="417791" y="55117"/>
                </a:lnTo>
                <a:lnTo>
                  <a:pt x="425665" y="64262"/>
                </a:lnTo>
                <a:lnTo>
                  <a:pt x="427697" y="70612"/>
                </a:lnTo>
                <a:lnTo>
                  <a:pt x="427697" y="78866"/>
                </a:lnTo>
                <a:lnTo>
                  <a:pt x="442009" y="78866"/>
                </a:lnTo>
                <a:lnTo>
                  <a:pt x="441707" y="74019"/>
                </a:lnTo>
                <a:lnTo>
                  <a:pt x="439921" y="65579"/>
                </a:lnTo>
                <a:lnTo>
                  <a:pt x="436945" y="58259"/>
                </a:lnTo>
                <a:lnTo>
                  <a:pt x="433290" y="52831"/>
                </a:lnTo>
                <a:close/>
              </a:path>
              <a:path w="990600" h="134619">
                <a:moveTo>
                  <a:pt x="219887" y="42798"/>
                </a:moveTo>
                <a:lnTo>
                  <a:pt x="205689" y="42798"/>
                </a:lnTo>
                <a:lnTo>
                  <a:pt x="205689" y="96138"/>
                </a:lnTo>
                <a:lnTo>
                  <a:pt x="207681" y="112734"/>
                </a:lnTo>
                <a:lnTo>
                  <a:pt x="213658" y="124602"/>
                </a:lnTo>
                <a:lnTo>
                  <a:pt x="223616" y="131732"/>
                </a:lnTo>
                <a:lnTo>
                  <a:pt x="237553" y="134112"/>
                </a:lnTo>
                <a:lnTo>
                  <a:pt x="246266" y="133090"/>
                </a:lnTo>
                <a:lnTo>
                  <a:pt x="253757" y="130032"/>
                </a:lnTo>
                <a:lnTo>
                  <a:pt x="260025" y="124950"/>
                </a:lnTo>
                <a:lnTo>
                  <a:pt x="262091" y="122046"/>
                </a:lnTo>
                <a:lnTo>
                  <a:pt x="241477" y="122046"/>
                </a:lnTo>
                <a:lnTo>
                  <a:pt x="232033" y="120284"/>
                </a:lnTo>
                <a:lnTo>
                  <a:pt x="225286" y="114998"/>
                </a:lnTo>
                <a:lnTo>
                  <a:pt x="221237" y="106187"/>
                </a:lnTo>
                <a:lnTo>
                  <a:pt x="219887" y="93852"/>
                </a:lnTo>
                <a:lnTo>
                  <a:pt x="219887" y="42798"/>
                </a:lnTo>
                <a:close/>
              </a:path>
              <a:path w="990600" h="134619">
                <a:moveTo>
                  <a:pt x="279704" y="117855"/>
                </a:moveTo>
                <a:lnTo>
                  <a:pt x="265417" y="117855"/>
                </a:lnTo>
                <a:lnTo>
                  <a:pt x="265417" y="131952"/>
                </a:lnTo>
                <a:lnTo>
                  <a:pt x="279704" y="131952"/>
                </a:lnTo>
                <a:lnTo>
                  <a:pt x="279704" y="117855"/>
                </a:lnTo>
                <a:close/>
              </a:path>
              <a:path w="990600" h="134619">
                <a:moveTo>
                  <a:pt x="279704" y="42798"/>
                </a:moveTo>
                <a:lnTo>
                  <a:pt x="265417" y="42798"/>
                </a:lnTo>
                <a:lnTo>
                  <a:pt x="265417" y="102488"/>
                </a:lnTo>
                <a:lnTo>
                  <a:pt x="263169" y="109219"/>
                </a:lnTo>
                <a:lnTo>
                  <a:pt x="258673" y="114426"/>
                </a:lnTo>
                <a:lnTo>
                  <a:pt x="254177" y="119506"/>
                </a:lnTo>
                <a:lnTo>
                  <a:pt x="248437" y="122046"/>
                </a:lnTo>
                <a:lnTo>
                  <a:pt x="262091" y="122046"/>
                </a:lnTo>
                <a:lnTo>
                  <a:pt x="265074" y="117855"/>
                </a:lnTo>
                <a:lnTo>
                  <a:pt x="279704" y="117855"/>
                </a:lnTo>
                <a:lnTo>
                  <a:pt x="279704" y="42798"/>
                </a:lnTo>
                <a:close/>
              </a:path>
              <a:path w="990600" h="134619">
                <a:moveTo>
                  <a:pt x="189001" y="42798"/>
                </a:moveTo>
                <a:lnTo>
                  <a:pt x="120218" y="42798"/>
                </a:lnTo>
                <a:lnTo>
                  <a:pt x="120218" y="54990"/>
                </a:lnTo>
                <a:lnTo>
                  <a:pt x="168020" y="54990"/>
                </a:lnTo>
                <a:lnTo>
                  <a:pt x="115252" y="127507"/>
                </a:lnTo>
                <a:lnTo>
                  <a:pt x="115252" y="131952"/>
                </a:lnTo>
                <a:lnTo>
                  <a:pt x="188480" y="131952"/>
                </a:lnTo>
                <a:lnTo>
                  <a:pt x="188480" y="119760"/>
                </a:lnTo>
                <a:lnTo>
                  <a:pt x="136245" y="119760"/>
                </a:lnTo>
                <a:lnTo>
                  <a:pt x="189001" y="46989"/>
                </a:lnTo>
                <a:lnTo>
                  <a:pt x="189001" y="42798"/>
                </a:lnTo>
                <a:close/>
              </a:path>
              <a:path w="990600" h="134619">
                <a:moveTo>
                  <a:pt x="732370" y="42798"/>
                </a:moveTo>
                <a:lnTo>
                  <a:pt x="718146" y="42798"/>
                </a:lnTo>
                <a:lnTo>
                  <a:pt x="718146" y="131952"/>
                </a:lnTo>
                <a:lnTo>
                  <a:pt x="732370" y="131952"/>
                </a:lnTo>
                <a:lnTo>
                  <a:pt x="732370" y="76580"/>
                </a:lnTo>
                <a:lnTo>
                  <a:pt x="734529" y="68833"/>
                </a:lnTo>
                <a:lnTo>
                  <a:pt x="738593" y="62991"/>
                </a:lnTo>
                <a:lnTo>
                  <a:pt x="739858" y="61213"/>
                </a:lnTo>
                <a:lnTo>
                  <a:pt x="732370" y="61213"/>
                </a:lnTo>
                <a:lnTo>
                  <a:pt x="732370" y="42798"/>
                </a:lnTo>
                <a:close/>
              </a:path>
              <a:path w="990600" h="134619">
                <a:moveTo>
                  <a:pt x="759802" y="41275"/>
                </a:moveTo>
                <a:lnTo>
                  <a:pt x="750912" y="41275"/>
                </a:lnTo>
                <a:lnTo>
                  <a:pt x="746213" y="43052"/>
                </a:lnTo>
                <a:lnTo>
                  <a:pt x="742149" y="46608"/>
                </a:lnTo>
                <a:lnTo>
                  <a:pt x="737958" y="50037"/>
                </a:lnTo>
                <a:lnTo>
                  <a:pt x="734783" y="54990"/>
                </a:lnTo>
                <a:lnTo>
                  <a:pt x="732751" y="61213"/>
                </a:lnTo>
                <a:lnTo>
                  <a:pt x="739858" y="61213"/>
                </a:lnTo>
                <a:lnTo>
                  <a:pt x="742657" y="57276"/>
                </a:lnTo>
                <a:lnTo>
                  <a:pt x="747737" y="54482"/>
                </a:lnTo>
                <a:lnTo>
                  <a:pt x="764628" y="54482"/>
                </a:lnTo>
                <a:lnTo>
                  <a:pt x="764628" y="42544"/>
                </a:lnTo>
                <a:lnTo>
                  <a:pt x="762723" y="41655"/>
                </a:lnTo>
                <a:lnTo>
                  <a:pt x="759802" y="41275"/>
                </a:lnTo>
                <a:close/>
              </a:path>
              <a:path w="990600" h="134619">
                <a:moveTo>
                  <a:pt x="764628" y="54482"/>
                </a:moveTo>
                <a:lnTo>
                  <a:pt x="758532" y="54482"/>
                </a:lnTo>
                <a:lnTo>
                  <a:pt x="762088" y="55371"/>
                </a:lnTo>
                <a:lnTo>
                  <a:pt x="764628" y="57276"/>
                </a:lnTo>
                <a:lnTo>
                  <a:pt x="764628" y="54482"/>
                </a:lnTo>
                <a:close/>
              </a:path>
              <a:path w="990600" h="134619">
                <a:moveTo>
                  <a:pt x="322478" y="42798"/>
                </a:moveTo>
                <a:lnTo>
                  <a:pt x="308190" y="42798"/>
                </a:lnTo>
                <a:lnTo>
                  <a:pt x="308190" y="131952"/>
                </a:lnTo>
                <a:lnTo>
                  <a:pt x="322478" y="131952"/>
                </a:lnTo>
                <a:lnTo>
                  <a:pt x="322478" y="76580"/>
                </a:lnTo>
                <a:lnTo>
                  <a:pt x="324523" y="68833"/>
                </a:lnTo>
                <a:lnTo>
                  <a:pt x="328612" y="62991"/>
                </a:lnTo>
                <a:lnTo>
                  <a:pt x="329884" y="61213"/>
                </a:lnTo>
                <a:lnTo>
                  <a:pt x="322478" y="61213"/>
                </a:lnTo>
                <a:lnTo>
                  <a:pt x="322478" y="42798"/>
                </a:lnTo>
                <a:close/>
              </a:path>
              <a:path w="990600" h="134619">
                <a:moveTo>
                  <a:pt x="349872" y="41275"/>
                </a:moveTo>
                <a:lnTo>
                  <a:pt x="340982" y="41275"/>
                </a:lnTo>
                <a:lnTo>
                  <a:pt x="336321" y="43052"/>
                </a:lnTo>
                <a:lnTo>
                  <a:pt x="332130" y="46608"/>
                </a:lnTo>
                <a:lnTo>
                  <a:pt x="327952" y="50037"/>
                </a:lnTo>
                <a:lnTo>
                  <a:pt x="324853" y="54990"/>
                </a:lnTo>
                <a:lnTo>
                  <a:pt x="322821" y="61213"/>
                </a:lnTo>
                <a:lnTo>
                  <a:pt x="329884" y="61213"/>
                </a:lnTo>
                <a:lnTo>
                  <a:pt x="332701" y="57276"/>
                </a:lnTo>
                <a:lnTo>
                  <a:pt x="337794" y="54482"/>
                </a:lnTo>
                <a:lnTo>
                  <a:pt x="354685" y="54482"/>
                </a:lnTo>
                <a:lnTo>
                  <a:pt x="354685" y="42544"/>
                </a:lnTo>
                <a:lnTo>
                  <a:pt x="352717" y="41655"/>
                </a:lnTo>
                <a:lnTo>
                  <a:pt x="349872" y="41275"/>
                </a:lnTo>
                <a:close/>
              </a:path>
              <a:path w="990600" h="134619">
                <a:moveTo>
                  <a:pt x="354685" y="54482"/>
                </a:moveTo>
                <a:lnTo>
                  <a:pt x="348589" y="54482"/>
                </a:lnTo>
                <a:lnTo>
                  <a:pt x="352196" y="55371"/>
                </a:lnTo>
                <a:lnTo>
                  <a:pt x="354685" y="57276"/>
                </a:lnTo>
                <a:lnTo>
                  <a:pt x="354685" y="54482"/>
                </a:lnTo>
                <a:close/>
              </a:path>
              <a:path w="990600" h="134619">
                <a:moveTo>
                  <a:pt x="983449" y="40893"/>
                </a:moveTo>
                <a:lnTo>
                  <a:pt x="977988" y="40893"/>
                </a:lnTo>
                <a:lnTo>
                  <a:pt x="975702" y="41909"/>
                </a:lnTo>
                <a:lnTo>
                  <a:pt x="973797" y="43687"/>
                </a:lnTo>
                <a:lnTo>
                  <a:pt x="971892" y="45592"/>
                </a:lnTo>
                <a:lnTo>
                  <a:pt x="971003" y="47878"/>
                </a:lnTo>
                <a:lnTo>
                  <a:pt x="971003" y="53212"/>
                </a:lnTo>
                <a:lnTo>
                  <a:pt x="971892" y="55498"/>
                </a:lnTo>
                <a:lnTo>
                  <a:pt x="975702" y="59308"/>
                </a:lnTo>
                <a:lnTo>
                  <a:pt x="977988" y="60325"/>
                </a:lnTo>
                <a:lnTo>
                  <a:pt x="983449" y="60325"/>
                </a:lnTo>
                <a:lnTo>
                  <a:pt x="985735" y="59308"/>
                </a:lnTo>
                <a:lnTo>
                  <a:pt x="989545" y="55498"/>
                </a:lnTo>
                <a:lnTo>
                  <a:pt x="990561" y="53212"/>
                </a:lnTo>
                <a:lnTo>
                  <a:pt x="990561" y="47878"/>
                </a:lnTo>
                <a:lnTo>
                  <a:pt x="989545" y="45592"/>
                </a:lnTo>
                <a:lnTo>
                  <a:pt x="987640" y="43687"/>
                </a:lnTo>
                <a:lnTo>
                  <a:pt x="985735" y="41909"/>
                </a:lnTo>
                <a:lnTo>
                  <a:pt x="983449" y="40893"/>
                </a:lnTo>
                <a:close/>
              </a:path>
              <a:path w="990600" h="134619">
                <a:moveTo>
                  <a:pt x="63030" y="7112"/>
                </a:moveTo>
                <a:lnTo>
                  <a:pt x="47891" y="7112"/>
                </a:lnTo>
                <a:lnTo>
                  <a:pt x="0" y="131952"/>
                </a:lnTo>
                <a:lnTo>
                  <a:pt x="16281" y="131952"/>
                </a:lnTo>
                <a:lnTo>
                  <a:pt x="28727" y="97027"/>
                </a:lnTo>
                <a:lnTo>
                  <a:pt x="97651" y="97027"/>
                </a:lnTo>
                <a:lnTo>
                  <a:pt x="92566" y="83819"/>
                </a:lnTo>
                <a:lnTo>
                  <a:pt x="33604" y="83819"/>
                </a:lnTo>
                <a:lnTo>
                  <a:pt x="53771" y="28575"/>
                </a:lnTo>
                <a:lnTo>
                  <a:pt x="54444" y="25780"/>
                </a:lnTo>
                <a:lnTo>
                  <a:pt x="55029" y="22351"/>
                </a:lnTo>
                <a:lnTo>
                  <a:pt x="68898" y="22351"/>
                </a:lnTo>
                <a:lnTo>
                  <a:pt x="63030" y="7112"/>
                </a:lnTo>
                <a:close/>
              </a:path>
              <a:path w="990600" h="134619">
                <a:moveTo>
                  <a:pt x="97651" y="97027"/>
                </a:moveTo>
                <a:lnTo>
                  <a:pt x="81660" y="97027"/>
                </a:lnTo>
                <a:lnTo>
                  <a:pt x="94894" y="131952"/>
                </a:lnTo>
                <a:lnTo>
                  <a:pt x="111099" y="131952"/>
                </a:lnTo>
                <a:lnTo>
                  <a:pt x="97651" y="97027"/>
                </a:lnTo>
                <a:close/>
              </a:path>
              <a:path w="990600" h="134619">
                <a:moveTo>
                  <a:pt x="68898" y="22351"/>
                </a:moveTo>
                <a:lnTo>
                  <a:pt x="55371" y="22351"/>
                </a:lnTo>
                <a:lnTo>
                  <a:pt x="56006" y="26162"/>
                </a:lnTo>
                <a:lnTo>
                  <a:pt x="56654" y="28955"/>
                </a:lnTo>
                <a:lnTo>
                  <a:pt x="57289" y="30606"/>
                </a:lnTo>
                <a:lnTo>
                  <a:pt x="76873" y="83819"/>
                </a:lnTo>
                <a:lnTo>
                  <a:pt x="92566" y="83819"/>
                </a:lnTo>
                <a:lnTo>
                  <a:pt x="68898" y="22351"/>
                </a:lnTo>
                <a:close/>
              </a:path>
              <a:path w="990600" h="134619">
                <a:moveTo>
                  <a:pt x="548601" y="7112"/>
                </a:moveTo>
                <a:lnTo>
                  <a:pt x="514311" y="7112"/>
                </a:lnTo>
                <a:lnTo>
                  <a:pt x="514311" y="131952"/>
                </a:lnTo>
                <a:lnTo>
                  <a:pt x="528916" y="131952"/>
                </a:lnTo>
                <a:lnTo>
                  <a:pt x="528916" y="84835"/>
                </a:lnTo>
                <a:lnTo>
                  <a:pt x="545426" y="84835"/>
                </a:lnTo>
                <a:lnTo>
                  <a:pt x="580113" y="71627"/>
                </a:lnTo>
                <a:lnTo>
                  <a:pt x="528916" y="71627"/>
                </a:lnTo>
                <a:lnTo>
                  <a:pt x="528916" y="20446"/>
                </a:lnTo>
                <a:lnTo>
                  <a:pt x="582875" y="20446"/>
                </a:lnTo>
                <a:lnTo>
                  <a:pt x="579716" y="16890"/>
                </a:lnTo>
                <a:lnTo>
                  <a:pt x="573622" y="12630"/>
                </a:lnTo>
                <a:lnTo>
                  <a:pt x="566397" y="9572"/>
                </a:lnTo>
                <a:lnTo>
                  <a:pt x="558053" y="7729"/>
                </a:lnTo>
                <a:lnTo>
                  <a:pt x="548601" y="7112"/>
                </a:lnTo>
                <a:close/>
              </a:path>
              <a:path w="990600" h="134619">
                <a:moveTo>
                  <a:pt x="582875" y="20446"/>
                </a:moveTo>
                <a:lnTo>
                  <a:pt x="546061" y="20446"/>
                </a:lnTo>
                <a:lnTo>
                  <a:pt x="558896" y="21974"/>
                </a:lnTo>
                <a:lnTo>
                  <a:pt x="568064" y="26574"/>
                </a:lnTo>
                <a:lnTo>
                  <a:pt x="573565" y="34270"/>
                </a:lnTo>
                <a:lnTo>
                  <a:pt x="575291" y="44450"/>
                </a:lnTo>
                <a:lnTo>
                  <a:pt x="575398" y="53466"/>
                </a:lnTo>
                <a:lnTo>
                  <a:pt x="572731" y="60070"/>
                </a:lnTo>
                <a:lnTo>
                  <a:pt x="562063" y="69214"/>
                </a:lnTo>
                <a:lnTo>
                  <a:pt x="554316" y="71627"/>
                </a:lnTo>
                <a:lnTo>
                  <a:pt x="580113" y="71627"/>
                </a:lnTo>
                <a:lnTo>
                  <a:pt x="583780" y="67435"/>
                </a:lnTo>
                <a:lnTo>
                  <a:pt x="587590" y="60563"/>
                </a:lnTo>
                <a:lnTo>
                  <a:pt x="589876" y="52905"/>
                </a:lnTo>
                <a:lnTo>
                  <a:pt x="590638" y="44450"/>
                </a:lnTo>
                <a:lnTo>
                  <a:pt x="589950" y="36018"/>
                </a:lnTo>
                <a:lnTo>
                  <a:pt x="587892" y="28622"/>
                </a:lnTo>
                <a:lnTo>
                  <a:pt x="584477" y="22250"/>
                </a:lnTo>
                <a:lnTo>
                  <a:pt x="582875" y="20446"/>
                </a:lnTo>
                <a:close/>
              </a:path>
              <a:path w="990600" h="134619">
                <a:moveTo>
                  <a:pt x="799553" y="54990"/>
                </a:moveTo>
                <a:lnTo>
                  <a:pt x="785202" y="54990"/>
                </a:lnTo>
                <a:lnTo>
                  <a:pt x="785202" y="107822"/>
                </a:lnTo>
                <a:lnTo>
                  <a:pt x="786677" y="119231"/>
                </a:lnTo>
                <a:lnTo>
                  <a:pt x="791092" y="127365"/>
                </a:lnTo>
                <a:lnTo>
                  <a:pt x="798436" y="132236"/>
                </a:lnTo>
                <a:lnTo>
                  <a:pt x="808697" y="133857"/>
                </a:lnTo>
                <a:lnTo>
                  <a:pt x="814158" y="133857"/>
                </a:lnTo>
                <a:lnTo>
                  <a:pt x="818603" y="132968"/>
                </a:lnTo>
                <a:lnTo>
                  <a:pt x="822032" y="131190"/>
                </a:lnTo>
                <a:lnTo>
                  <a:pt x="822032" y="121919"/>
                </a:lnTo>
                <a:lnTo>
                  <a:pt x="807935" y="121919"/>
                </a:lnTo>
                <a:lnTo>
                  <a:pt x="804633" y="120650"/>
                </a:lnTo>
                <a:lnTo>
                  <a:pt x="800569" y="115569"/>
                </a:lnTo>
                <a:lnTo>
                  <a:pt x="799553" y="111251"/>
                </a:lnTo>
                <a:lnTo>
                  <a:pt x="799553" y="54990"/>
                </a:lnTo>
                <a:close/>
              </a:path>
              <a:path w="990600" h="134619">
                <a:moveTo>
                  <a:pt x="822032" y="118998"/>
                </a:moveTo>
                <a:lnTo>
                  <a:pt x="819365" y="120903"/>
                </a:lnTo>
                <a:lnTo>
                  <a:pt x="816317" y="121919"/>
                </a:lnTo>
                <a:lnTo>
                  <a:pt x="822032" y="121919"/>
                </a:lnTo>
                <a:lnTo>
                  <a:pt x="822032" y="118998"/>
                </a:lnTo>
                <a:close/>
              </a:path>
              <a:path w="990600" h="134619">
                <a:moveTo>
                  <a:pt x="822032" y="42798"/>
                </a:moveTo>
                <a:lnTo>
                  <a:pt x="769962" y="42798"/>
                </a:lnTo>
                <a:lnTo>
                  <a:pt x="769962" y="54990"/>
                </a:lnTo>
                <a:lnTo>
                  <a:pt x="822032" y="54990"/>
                </a:lnTo>
                <a:lnTo>
                  <a:pt x="822032" y="42798"/>
                </a:lnTo>
                <a:close/>
              </a:path>
              <a:path w="990600" h="134619">
                <a:moveTo>
                  <a:pt x="799553" y="16509"/>
                </a:moveTo>
                <a:lnTo>
                  <a:pt x="785202" y="21081"/>
                </a:lnTo>
                <a:lnTo>
                  <a:pt x="785202" y="42798"/>
                </a:lnTo>
                <a:lnTo>
                  <a:pt x="799553" y="42798"/>
                </a:lnTo>
                <a:lnTo>
                  <a:pt x="799553" y="16509"/>
                </a:lnTo>
                <a:close/>
              </a:path>
              <a:path w="990600" h="134619">
                <a:moveTo>
                  <a:pt x="947254" y="0"/>
                </a:moveTo>
                <a:lnTo>
                  <a:pt x="933030" y="0"/>
                </a:lnTo>
                <a:lnTo>
                  <a:pt x="933030" y="131952"/>
                </a:lnTo>
                <a:lnTo>
                  <a:pt x="947254" y="131952"/>
                </a:lnTo>
                <a:lnTo>
                  <a:pt x="947254" y="0"/>
                </a:lnTo>
                <a:close/>
              </a:path>
            </a:pathLst>
          </a:custGeom>
          <a:solidFill>
            <a:srgbClr val="006FC0"/>
          </a:solidFill>
        </p:spPr>
        <p:txBody>
          <a:bodyPr wrap="square" lIns="0" tIns="0" rIns="0" bIns="0" rtlCol="0"/>
          <a:lstStyle/>
          <a:p>
            <a:endParaRPr/>
          </a:p>
        </p:txBody>
      </p:sp>
      <p:sp>
        <p:nvSpPr>
          <p:cNvPr id="14" name="object 14"/>
          <p:cNvSpPr/>
          <p:nvPr/>
        </p:nvSpPr>
        <p:spPr>
          <a:xfrm>
            <a:off x="1965579" y="2660776"/>
            <a:ext cx="3843401" cy="17589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38289" y="3063239"/>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6" name="object 16"/>
          <p:cNvSpPr/>
          <p:nvPr/>
        </p:nvSpPr>
        <p:spPr>
          <a:xfrm>
            <a:off x="909993" y="3007105"/>
            <a:ext cx="5169750" cy="326136"/>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38289" y="3599688"/>
            <a:ext cx="40005" cy="40005"/>
          </a:xfrm>
          <a:custGeom>
            <a:avLst/>
            <a:gdLst/>
            <a:ahLst/>
            <a:cxnLst/>
            <a:rect l="l" t="t" r="r" b="b"/>
            <a:pathLst>
              <a:path w="40004" h="40004">
                <a:moveTo>
                  <a:pt x="25234" y="0"/>
                </a:moveTo>
                <a:lnTo>
                  <a:pt x="14350" y="0"/>
                </a:lnTo>
                <a:lnTo>
                  <a:pt x="9702" y="1904"/>
                </a:lnTo>
                <a:lnTo>
                  <a:pt x="5816" y="5841"/>
                </a:lnTo>
                <a:lnTo>
                  <a:pt x="1943" y="9651"/>
                </a:lnTo>
                <a:lnTo>
                  <a:pt x="0" y="14350"/>
                </a:lnTo>
                <a:lnTo>
                  <a:pt x="0" y="25273"/>
                </a:lnTo>
                <a:lnTo>
                  <a:pt x="1943" y="29972"/>
                </a:lnTo>
                <a:lnTo>
                  <a:pt x="5816" y="33781"/>
                </a:lnTo>
                <a:lnTo>
                  <a:pt x="9702" y="37718"/>
                </a:lnTo>
                <a:lnTo>
                  <a:pt x="14350" y="39624"/>
                </a:lnTo>
                <a:lnTo>
                  <a:pt x="25234" y="39624"/>
                </a:lnTo>
                <a:lnTo>
                  <a:pt x="29908" y="37718"/>
                </a:lnTo>
                <a:lnTo>
                  <a:pt x="33794" y="33781"/>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18" name="object 18"/>
          <p:cNvSpPr/>
          <p:nvPr/>
        </p:nvSpPr>
        <p:spPr>
          <a:xfrm>
            <a:off x="909993" y="3543553"/>
            <a:ext cx="5335739" cy="36499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38289" y="4136135"/>
            <a:ext cx="40005" cy="40005"/>
          </a:xfrm>
          <a:custGeom>
            <a:avLst/>
            <a:gdLst/>
            <a:ahLst/>
            <a:cxnLst/>
            <a:rect l="l" t="t" r="r" b="b"/>
            <a:pathLst>
              <a:path w="40004" h="40004">
                <a:moveTo>
                  <a:pt x="25234" y="0"/>
                </a:moveTo>
                <a:lnTo>
                  <a:pt x="14350" y="0"/>
                </a:lnTo>
                <a:lnTo>
                  <a:pt x="9702" y="1905"/>
                </a:lnTo>
                <a:lnTo>
                  <a:pt x="5816" y="5841"/>
                </a:lnTo>
                <a:lnTo>
                  <a:pt x="1943" y="9651"/>
                </a:lnTo>
                <a:lnTo>
                  <a:pt x="0" y="14350"/>
                </a:lnTo>
                <a:lnTo>
                  <a:pt x="0" y="25272"/>
                </a:lnTo>
                <a:lnTo>
                  <a:pt x="1943" y="29971"/>
                </a:lnTo>
                <a:lnTo>
                  <a:pt x="5816" y="33781"/>
                </a:lnTo>
                <a:lnTo>
                  <a:pt x="9702" y="37718"/>
                </a:lnTo>
                <a:lnTo>
                  <a:pt x="14350" y="39624"/>
                </a:lnTo>
                <a:lnTo>
                  <a:pt x="25234" y="39624"/>
                </a:lnTo>
                <a:lnTo>
                  <a:pt x="29908" y="37718"/>
                </a:lnTo>
                <a:lnTo>
                  <a:pt x="33794" y="33781"/>
                </a:lnTo>
                <a:lnTo>
                  <a:pt x="37668" y="29971"/>
                </a:lnTo>
                <a:lnTo>
                  <a:pt x="39611" y="25272"/>
                </a:lnTo>
                <a:lnTo>
                  <a:pt x="39611" y="14350"/>
                </a:lnTo>
                <a:lnTo>
                  <a:pt x="37668" y="9651"/>
                </a:lnTo>
                <a:lnTo>
                  <a:pt x="33794" y="5841"/>
                </a:lnTo>
                <a:lnTo>
                  <a:pt x="29908" y="1905"/>
                </a:lnTo>
                <a:lnTo>
                  <a:pt x="25234" y="0"/>
                </a:lnTo>
                <a:close/>
              </a:path>
            </a:pathLst>
          </a:custGeom>
          <a:solidFill>
            <a:srgbClr val="0078D3"/>
          </a:solidFill>
        </p:spPr>
        <p:txBody>
          <a:bodyPr wrap="square" lIns="0" tIns="0" rIns="0" bIns="0" rtlCol="0"/>
          <a:lstStyle/>
          <a:p>
            <a:endParaRPr/>
          </a:p>
        </p:txBody>
      </p:sp>
      <p:sp>
        <p:nvSpPr>
          <p:cNvPr id="20" name="object 20"/>
          <p:cNvSpPr/>
          <p:nvPr/>
        </p:nvSpPr>
        <p:spPr>
          <a:xfrm>
            <a:off x="909993" y="4085082"/>
            <a:ext cx="1150620" cy="144145"/>
          </a:xfrm>
          <a:custGeom>
            <a:avLst/>
            <a:gdLst/>
            <a:ahLst/>
            <a:cxnLst/>
            <a:rect l="l" t="t" r="r" b="b"/>
            <a:pathLst>
              <a:path w="1150620" h="144145">
                <a:moveTo>
                  <a:pt x="405726" y="35687"/>
                </a:moveTo>
                <a:lnTo>
                  <a:pt x="371222" y="55816"/>
                </a:lnTo>
                <a:lnTo>
                  <a:pt x="364578" y="82677"/>
                </a:lnTo>
                <a:lnTo>
                  <a:pt x="365247" y="93087"/>
                </a:lnTo>
                <a:lnTo>
                  <a:pt x="388232" y="125984"/>
                </a:lnTo>
                <a:lnTo>
                  <a:pt x="405091" y="129032"/>
                </a:lnTo>
                <a:lnTo>
                  <a:pt x="414257" y="128488"/>
                </a:lnTo>
                <a:lnTo>
                  <a:pt x="422506" y="126873"/>
                </a:lnTo>
                <a:lnTo>
                  <a:pt x="429827" y="124209"/>
                </a:lnTo>
                <a:lnTo>
                  <a:pt x="436206" y="120523"/>
                </a:lnTo>
                <a:lnTo>
                  <a:pt x="436206" y="116967"/>
                </a:lnTo>
                <a:lnTo>
                  <a:pt x="399503" y="116967"/>
                </a:lnTo>
                <a:lnTo>
                  <a:pt x="392518" y="114300"/>
                </a:lnTo>
                <a:lnTo>
                  <a:pt x="387438" y="108839"/>
                </a:lnTo>
                <a:lnTo>
                  <a:pt x="382231" y="103505"/>
                </a:lnTo>
                <a:lnTo>
                  <a:pt x="379564" y="95885"/>
                </a:lnTo>
                <a:lnTo>
                  <a:pt x="379437" y="85852"/>
                </a:lnTo>
                <a:lnTo>
                  <a:pt x="442302" y="85852"/>
                </a:lnTo>
                <a:lnTo>
                  <a:pt x="442302" y="78486"/>
                </a:lnTo>
                <a:lnTo>
                  <a:pt x="442009" y="73787"/>
                </a:lnTo>
                <a:lnTo>
                  <a:pt x="379564" y="73787"/>
                </a:lnTo>
                <a:lnTo>
                  <a:pt x="380707" y="66040"/>
                </a:lnTo>
                <a:lnTo>
                  <a:pt x="383501" y="59690"/>
                </a:lnTo>
                <a:lnTo>
                  <a:pt x="393026" y="50165"/>
                </a:lnTo>
                <a:lnTo>
                  <a:pt x="398741" y="47752"/>
                </a:lnTo>
                <a:lnTo>
                  <a:pt x="433290" y="47752"/>
                </a:lnTo>
                <a:lnTo>
                  <a:pt x="432777" y="46990"/>
                </a:lnTo>
                <a:lnTo>
                  <a:pt x="427497" y="42062"/>
                </a:lnTo>
                <a:lnTo>
                  <a:pt x="421205" y="38528"/>
                </a:lnTo>
                <a:lnTo>
                  <a:pt x="413936" y="36399"/>
                </a:lnTo>
                <a:lnTo>
                  <a:pt x="405726" y="35687"/>
                </a:lnTo>
                <a:close/>
              </a:path>
              <a:path w="1150620" h="144145">
                <a:moveTo>
                  <a:pt x="436206" y="107061"/>
                </a:moveTo>
                <a:lnTo>
                  <a:pt x="429702" y="111394"/>
                </a:lnTo>
                <a:lnTo>
                  <a:pt x="422935" y="114490"/>
                </a:lnTo>
                <a:lnTo>
                  <a:pt x="415882" y="116347"/>
                </a:lnTo>
                <a:lnTo>
                  <a:pt x="408520" y="116967"/>
                </a:lnTo>
                <a:lnTo>
                  <a:pt x="436206" y="116967"/>
                </a:lnTo>
                <a:lnTo>
                  <a:pt x="436206" y="107061"/>
                </a:lnTo>
                <a:close/>
              </a:path>
              <a:path w="1150620" h="144145">
                <a:moveTo>
                  <a:pt x="433290" y="47752"/>
                </a:moveTo>
                <a:lnTo>
                  <a:pt x="412330" y="47752"/>
                </a:lnTo>
                <a:lnTo>
                  <a:pt x="417791" y="50038"/>
                </a:lnTo>
                <a:lnTo>
                  <a:pt x="425665" y="59182"/>
                </a:lnTo>
                <a:lnTo>
                  <a:pt x="427697" y="65532"/>
                </a:lnTo>
                <a:lnTo>
                  <a:pt x="427697" y="73787"/>
                </a:lnTo>
                <a:lnTo>
                  <a:pt x="442009" y="73787"/>
                </a:lnTo>
                <a:lnTo>
                  <a:pt x="441707" y="68939"/>
                </a:lnTo>
                <a:lnTo>
                  <a:pt x="439921" y="60499"/>
                </a:lnTo>
                <a:lnTo>
                  <a:pt x="436945" y="53179"/>
                </a:lnTo>
                <a:lnTo>
                  <a:pt x="433290" y="47752"/>
                </a:lnTo>
                <a:close/>
              </a:path>
              <a:path w="1150620" h="144145">
                <a:moveTo>
                  <a:pt x="219887" y="37719"/>
                </a:moveTo>
                <a:lnTo>
                  <a:pt x="205689" y="37719"/>
                </a:lnTo>
                <a:lnTo>
                  <a:pt x="205689" y="91059"/>
                </a:lnTo>
                <a:lnTo>
                  <a:pt x="207681" y="107654"/>
                </a:lnTo>
                <a:lnTo>
                  <a:pt x="213658" y="119522"/>
                </a:lnTo>
                <a:lnTo>
                  <a:pt x="223616" y="126652"/>
                </a:lnTo>
                <a:lnTo>
                  <a:pt x="237553" y="129032"/>
                </a:lnTo>
                <a:lnTo>
                  <a:pt x="246266" y="128010"/>
                </a:lnTo>
                <a:lnTo>
                  <a:pt x="253757" y="124952"/>
                </a:lnTo>
                <a:lnTo>
                  <a:pt x="260025" y="119870"/>
                </a:lnTo>
                <a:lnTo>
                  <a:pt x="262091" y="116967"/>
                </a:lnTo>
                <a:lnTo>
                  <a:pt x="241477" y="116967"/>
                </a:lnTo>
                <a:lnTo>
                  <a:pt x="232033" y="115204"/>
                </a:lnTo>
                <a:lnTo>
                  <a:pt x="225286" y="109918"/>
                </a:lnTo>
                <a:lnTo>
                  <a:pt x="221237" y="101107"/>
                </a:lnTo>
                <a:lnTo>
                  <a:pt x="219887" y="88773"/>
                </a:lnTo>
                <a:lnTo>
                  <a:pt x="219887" y="37719"/>
                </a:lnTo>
                <a:close/>
              </a:path>
              <a:path w="1150620" h="144145">
                <a:moveTo>
                  <a:pt x="279704" y="112776"/>
                </a:moveTo>
                <a:lnTo>
                  <a:pt x="265417" y="112776"/>
                </a:lnTo>
                <a:lnTo>
                  <a:pt x="265417" y="126873"/>
                </a:lnTo>
                <a:lnTo>
                  <a:pt x="279704" y="126873"/>
                </a:lnTo>
                <a:lnTo>
                  <a:pt x="279704" y="112776"/>
                </a:lnTo>
                <a:close/>
              </a:path>
              <a:path w="1150620" h="144145">
                <a:moveTo>
                  <a:pt x="279704" y="37719"/>
                </a:moveTo>
                <a:lnTo>
                  <a:pt x="265417" y="37719"/>
                </a:lnTo>
                <a:lnTo>
                  <a:pt x="265417" y="97409"/>
                </a:lnTo>
                <a:lnTo>
                  <a:pt x="263169" y="104140"/>
                </a:lnTo>
                <a:lnTo>
                  <a:pt x="258673" y="109347"/>
                </a:lnTo>
                <a:lnTo>
                  <a:pt x="254177" y="114427"/>
                </a:lnTo>
                <a:lnTo>
                  <a:pt x="248437" y="116967"/>
                </a:lnTo>
                <a:lnTo>
                  <a:pt x="262091" y="116967"/>
                </a:lnTo>
                <a:lnTo>
                  <a:pt x="265074" y="112776"/>
                </a:lnTo>
                <a:lnTo>
                  <a:pt x="279704" y="112776"/>
                </a:lnTo>
                <a:lnTo>
                  <a:pt x="279704" y="37719"/>
                </a:lnTo>
                <a:close/>
              </a:path>
              <a:path w="1150620" h="144145">
                <a:moveTo>
                  <a:pt x="189001" y="37719"/>
                </a:moveTo>
                <a:lnTo>
                  <a:pt x="120218" y="37719"/>
                </a:lnTo>
                <a:lnTo>
                  <a:pt x="120218" y="49911"/>
                </a:lnTo>
                <a:lnTo>
                  <a:pt x="168020" y="49911"/>
                </a:lnTo>
                <a:lnTo>
                  <a:pt x="115252" y="122428"/>
                </a:lnTo>
                <a:lnTo>
                  <a:pt x="115252" y="126873"/>
                </a:lnTo>
                <a:lnTo>
                  <a:pt x="188480" y="126873"/>
                </a:lnTo>
                <a:lnTo>
                  <a:pt x="188480" y="114681"/>
                </a:lnTo>
                <a:lnTo>
                  <a:pt x="136245" y="114681"/>
                </a:lnTo>
                <a:lnTo>
                  <a:pt x="189001" y="41910"/>
                </a:lnTo>
                <a:lnTo>
                  <a:pt x="189001" y="37719"/>
                </a:lnTo>
                <a:close/>
              </a:path>
              <a:path w="1150620" h="144145">
                <a:moveTo>
                  <a:pt x="322478" y="37719"/>
                </a:moveTo>
                <a:lnTo>
                  <a:pt x="308190" y="37719"/>
                </a:lnTo>
                <a:lnTo>
                  <a:pt x="308190" y="126873"/>
                </a:lnTo>
                <a:lnTo>
                  <a:pt x="322478" y="126873"/>
                </a:lnTo>
                <a:lnTo>
                  <a:pt x="322478" y="71501"/>
                </a:lnTo>
                <a:lnTo>
                  <a:pt x="324523" y="63754"/>
                </a:lnTo>
                <a:lnTo>
                  <a:pt x="328612" y="57912"/>
                </a:lnTo>
                <a:lnTo>
                  <a:pt x="329884" y="56134"/>
                </a:lnTo>
                <a:lnTo>
                  <a:pt x="322478" y="56134"/>
                </a:lnTo>
                <a:lnTo>
                  <a:pt x="322478" y="37719"/>
                </a:lnTo>
                <a:close/>
              </a:path>
              <a:path w="1150620" h="144145">
                <a:moveTo>
                  <a:pt x="349872" y="36195"/>
                </a:moveTo>
                <a:lnTo>
                  <a:pt x="340982" y="36195"/>
                </a:lnTo>
                <a:lnTo>
                  <a:pt x="336321" y="37973"/>
                </a:lnTo>
                <a:lnTo>
                  <a:pt x="332130" y="41529"/>
                </a:lnTo>
                <a:lnTo>
                  <a:pt x="327952" y="44958"/>
                </a:lnTo>
                <a:lnTo>
                  <a:pt x="324853" y="49911"/>
                </a:lnTo>
                <a:lnTo>
                  <a:pt x="322821" y="56134"/>
                </a:lnTo>
                <a:lnTo>
                  <a:pt x="329884" y="56134"/>
                </a:lnTo>
                <a:lnTo>
                  <a:pt x="332701" y="52197"/>
                </a:lnTo>
                <a:lnTo>
                  <a:pt x="337794" y="49403"/>
                </a:lnTo>
                <a:lnTo>
                  <a:pt x="354685" y="49403"/>
                </a:lnTo>
                <a:lnTo>
                  <a:pt x="354685" y="37465"/>
                </a:lnTo>
                <a:lnTo>
                  <a:pt x="352717" y="36576"/>
                </a:lnTo>
                <a:lnTo>
                  <a:pt x="349872" y="36195"/>
                </a:lnTo>
                <a:close/>
              </a:path>
              <a:path w="1150620" h="144145">
                <a:moveTo>
                  <a:pt x="354685" y="49403"/>
                </a:moveTo>
                <a:lnTo>
                  <a:pt x="348589" y="49403"/>
                </a:lnTo>
                <a:lnTo>
                  <a:pt x="352196" y="50292"/>
                </a:lnTo>
                <a:lnTo>
                  <a:pt x="354685" y="52197"/>
                </a:lnTo>
                <a:lnTo>
                  <a:pt x="354685" y="49403"/>
                </a:lnTo>
                <a:close/>
              </a:path>
              <a:path w="1150620" h="144145">
                <a:moveTo>
                  <a:pt x="63030" y="2032"/>
                </a:moveTo>
                <a:lnTo>
                  <a:pt x="47891" y="2032"/>
                </a:lnTo>
                <a:lnTo>
                  <a:pt x="0" y="126873"/>
                </a:lnTo>
                <a:lnTo>
                  <a:pt x="16281" y="126873"/>
                </a:lnTo>
                <a:lnTo>
                  <a:pt x="28727" y="91948"/>
                </a:lnTo>
                <a:lnTo>
                  <a:pt x="97651" y="91948"/>
                </a:lnTo>
                <a:lnTo>
                  <a:pt x="92566" y="78740"/>
                </a:lnTo>
                <a:lnTo>
                  <a:pt x="33604" y="78740"/>
                </a:lnTo>
                <a:lnTo>
                  <a:pt x="53771" y="23495"/>
                </a:lnTo>
                <a:lnTo>
                  <a:pt x="54444" y="20701"/>
                </a:lnTo>
                <a:lnTo>
                  <a:pt x="55029" y="17272"/>
                </a:lnTo>
                <a:lnTo>
                  <a:pt x="68898" y="17272"/>
                </a:lnTo>
                <a:lnTo>
                  <a:pt x="63030" y="2032"/>
                </a:lnTo>
                <a:close/>
              </a:path>
              <a:path w="1150620" h="144145">
                <a:moveTo>
                  <a:pt x="97651" y="91948"/>
                </a:moveTo>
                <a:lnTo>
                  <a:pt x="81660" y="91948"/>
                </a:lnTo>
                <a:lnTo>
                  <a:pt x="94894" y="126873"/>
                </a:lnTo>
                <a:lnTo>
                  <a:pt x="111099" y="126873"/>
                </a:lnTo>
                <a:lnTo>
                  <a:pt x="97651" y="91948"/>
                </a:lnTo>
                <a:close/>
              </a:path>
              <a:path w="1150620" h="144145">
                <a:moveTo>
                  <a:pt x="68898" y="17272"/>
                </a:moveTo>
                <a:lnTo>
                  <a:pt x="55371" y="17272"/>
                </a:lnTo>
                <a:lnTo>
                  <a:pt x="56006" y="21082"/>
                </a:lnTo>
                <a:lnTo>
                  <a:pt x="56654" y="23876"/>
                </a:lnTo>
                <a:lnTo>
                  <a:pt x="57289" y="25527"/>
                </a:lnTo>
                <a:lnTo>
                  <a:pt x="76873" y="78740"/>
                </a:lnTo>
                <a:lnTo>
                  <a:pt x="92566" y="78740"/>
                </a:lnTo>
                <a:lnTo>
                  <a:pt x="68898" y="17272"/>
                </a:lnTo>
                <a:close/>
              </a:path>
              <a:path w="1150620" h="144145">
                <a:moveTo>
                  <a:pt x="911567" y="2032"/>
                </a:moveTo>
                <a:lnTo>
                  <a:pt x="877023" y="2032"/>
                </a:lnTo>
                <a:lnTo>
                  <a:pt x="877023" y="126873"/>
                </a:lnTo>
                <a:lnTo>
                  <a:pt x="910170" y="126873"/>
                </a:lnTo>
                <a:lnTo>
                  <a:pt x="924742" y="125777"/>
                </a:lnTo>
                <a:lnTo>
                  <a:pt x="937777" y="122491"/>
                </a:lnTo>
                <a:lnTo>
                  <a:pt x="949265" y="117014"/>
                </a:lnTo>
                <a:lnTo>
                  <a:pt x="953602" y="113665"/>
                </a:lnTo>
                <a:lnTo>
                  <a:pt x="891628" y="113665"/>
                </a:lnTo>
                <a:lnTo>
                  <a:pt x="891628" y="15367"/>
                </a:lnTo>
                <a:lnTo>
                  <a:pt x="957569" y="15367"/>
                </a:lnTo>
                <a:lnTo>
                  <a:pt x="940404" y="5842"/>
                </a:lnTo>
                <a:lnTo>
                  <a:pt x="911567" y="2032"/>
                </a:lnTo>
                <a:close/>
              </a:path>
              <a:path w="1150620" h="144145">
                <a:moveTo>
                  <a:pt x="957569" y="15367"/>
                </a:moveTo>
                <a:lnTo>
                  <a:pt x="911186" y="15367"/>
                </a:lnTo>
                <a:lnTo>
                  <a:pt x="933523" y="18347"/>
                </a:lnTo>
                <a:lnTo>
                  <a:pt x="949477" y="27305"/>
                </a:lnTo>
                <a:lnTo>
                  <a:pt x="959050" y="42263"/>
                </a:lnTo>
                <a:lnTo>
                  <a:pt x="962240" y="63246"/>
                </a:lnTo>
                <a:lnTo>
                  <a:pt x="961383" y="74652"/>
                </a:lnTo>
                <a:lnTo>
                  <a:pt x="932126" y="110410"/>
                </a:lnTo>
                <a:lnTo>
                  <a:pt x="910297" y="113665"/>
                </a:lnTo>
                <a:lnTo>
                  <a:pt x="953602" y="113665"/>
                </a:lnTo>
                <a:lnTo>
                  <a:pt x="976337" y="76682"/>
                </a:lnTo>
                <a:lnTo>
                  <a:pt x="977480" y="62992"/>
                </a:lnTo>
                <a:lnTo>
                  <a:pt x="973361" y="36322"/>
                </a:lnTo>
                <a:lnTo>
                  <a:pt x="961002" y="17272"/>
                </a:lnTo>
                <a:lnTo>
                  <a:pt x="957569" y="15367"/>
                </a:lnTo>
                <a:close/>
              </a:path>
              <a:path w="1150620" h="144145">
                <a:moveTo>
                  <a:pt x="704753" y="126111"/>
                </a:moveTo>
                <a:lnTo>
                  <a:pt x="679284" y="126111"/>
                </a:lnTo>
                <a:lnTo>
                  <a:pt x="702779" y="143764"/>
                </a:lnTo>
                <a:lnTo>
                  <a:pt x="729449" y="143764"/>
                </a:lnTo>
                <a:lnTo>
                  <a:pt x="704753" y="126111"/>
                </a:lnTo>
                <a:close/>
              </a:path>
              <a:path w="1150620" h="144145">
                <a:moveTo>
                  <a:pt x="661250" y="0"/>
                </a:moveTo>
                <a:lnTo>
                  <a:pt x="616927" y="17907"/>
                </a:lnTo>
                <a:lnTo>
                  <a:pt x="600671" y="66040"/>
                </a:lnTo>
                <a:lnTo>
                  <a:pt x="601652" y="79376"/>
                </a:lnTo>
                <a:lnTo>
                  <a:pt x="625266" y="119173"/>
                </a:lnTo>
                <a:lnTo>
                  <a:pt x="659091" y="129032"/>
                </a:lnTo>
                <a:lnTo>
                  <a:pt x="666457" y="129032"/>
                </a:lnTo>
                <a:lnTo>
                  <a:pt x="673188" y="128016"/>
                </a:lnTo>
                <a:lnTo>
                  <a:pt x="679284" y="126111"/>
                </a:lnTo>
                <a:lnTo>
                  <a:pt x="704753" y="126111"/>
                </a:lnTo>
                <a:lnTo>
                  <a:pt x="694270" y="118618"/>
                </a:lnTo>
                <a:lnTo>
                  <a:pt x="697191" y="116586"/>
                </a:lnTo>
                <a:lnTo>
                  <a:pt x="698030" y="115824"/>
                </a:lnTo>
                <a:lnTo>
                  <a:pt x="659091" y="115824"/>
                </a:lnTo>
                <a:lnTo>
                  <a:pt x="649924" y="114962"/>
                </a:lnTo>
                <a:lnTo>
                  <a:pt x="618928" y="85439"/>
                </a:lnTo>
                <a:lnTo>
                  <a:pt x="616008" y="66040"/>
                </a:lnTo>
                <a:lnTo>
                  <a:pt x="616029" y="62992"/>
                </a:lnTo>
                <a:lnTo>
                  <a:pt x="634803" y="21191"/>
                </a:lnTo>
                <a:lnTo>
                  <a:pt x="660234" y="13208"/>
                </a:lnTo>
                <a:lnTo>
                  <a:pt x="698075" y="13208"/>
                </a:lnTo>
                <a:lnTo>
                  <a:pt x="694255" y="9804"/>
                </a:lnTo>
                <a:lnTo>
                  <a:pt x="684491" y="4365"/>
                </a:lnTo>
                <a:lnTo>
                  <a:pt x="673490" y="1093"/>
                </a:lnTo>
                <a:lnTo>
                  <a:pt x="661250" y="0"/>
                </a:lnTo>
                <a:close/>
              </a:path>
              <a:path w="1150620" h="144145">
                <a:moveTo>
                  <a:pt x="698075" y="13208"/>
                </a:moveTo>
                <a:lnTo>
                  <a:pt x="660234" y="13208"/>
                </a:lnTo>
                <a:lnTo>
                  <a:pt x="669783" y="14043"/>
                </a:lnTo>
                <a:lnTo>
                  <a:pt x="678237" y="16557"/>
                </a:lnTo>
                <a:lnTo>
                  <a:pt x="702680" y="53226"/>
                </a:lnTo>
                <a:lnTo>
                  <a:pt x="703340" y="66040"/>
                </a:lnTo>
                <a:lnTo>
                  <a:pt x="702674" y="76307"/>
                </a:lnTo>
                <a:lnTo>
                  <a:pt x="677475" y="112490"/>
                </a:lnTo>
                <a:lnTo>
                  <a:pt x="659091" y="115824"/>
                </a:lnTo>
                <a:lnTo>
                  <a:pt x="698030" y="115824"/>
                </a:lnTo>
                <a:lnTo>
                  <a:pt x="717652" y="77444"/>
                </a:lnTo>
                <a:lnTo>
                  <a:pt x="718654" y="62992"/>
                </a:lnTo>
                <a:lnTo>
                  <a:pt x="717674" y="49563"/>
                </a:lnTo>
                <a:lnTo>
                  <a:pt x="714717" y="37480"/>
                </a:lnTo>
                <a:lnTo>
                  <a:pt x="709760" y="26755"/>
                </a:lnTo>
                <a:lnTo>
                  <a:pt x="702779" y="17399"/>
                </a:lnTo>
                <a:lnTo>
                  <a:pt x="698075" y="13208"/>
                </a:lnTo>
                <a:close/>
              </a:path>
              <a:path w="1150620" h="144145">
                <a:moveTo>
                  <a:pt x="1004023" y="2032"/>
                </a:moveTo>
                <a:lnTo>
                  <a:pt x="987894" y="2032"/>
                </a:lnTo>
                <a:lnTo>
                  <a:pt x="1024470" y="126873"/>
                </a:lnTo>
                <a:lnTo>
                  <a:pt x="1041488" y="126873"/>
                </a:lnTo>
                <a:lnTo>
                  <a:pt x="1046149" y="110363"/>
                </a:lnTo>
                <a:lnTo>
                  <a:pt x="1032598" y="110363"/>
                </a:lnTo>
                <a:lnTo>
                  <a:pt x="1032419" y="107315"/>
                </a:lnTo>
                <a:lnTo>
                  <a:pt x="1032306" y="105791"/>
                </a:lnTo>
                <a:lnTo>
                  <a:pt x="1031709" y="101854"/>
                </a:lnTo>
                <a:lnTo>
                  <a:pt x="1030566" y="97790"/>
                </a:lnTo>
                <a:lnTo>
                  <a:pt x="1004023" y="2032"/>
                </a:lnTo>
                <a:close/>
              </a:path>
              <a:path w="1150620" h="144145">
                <a:moveTo>
                  <a:pt x="1083164" y="22987"/>
                </a:moveTo>
                <a:lnTo>
                  <a:pt x="1069936" y="22987"/>
                </a:lnTo>
                <a:lnTo>
                  <a:pt x="1070190" y="27559"/>
                </a:lnTo>
                <a:lnTo>
                  <a:pt x="1070825" y="31750"/>
                </a:lnTo>
                <a:lnTo>
                  <a:pt x="1071968" y="35687"/>
                </a:lnTo>
                <a:lnTo>
                  <a:pt x="1097622" y="126873"/>
                </a:lnTo>
                <a:lnTo>
                  <a:pt x="1114767" y="126873"/>
                </a:lnTo>
                <a:lnTo>
                  <a:pt x="1119472" y="110236"/>
                </a:lnTo>
                <a:lnTo>
                  <a:pt x="1106004" y="110236"/>
                </a:lnTo>
                <a:lnTo>
                  <a:pt x="1105496" y="105791"/>
                </a:lnTo>
                <a:lnTo>
                  <a:pt x="1104861" y="101854"/>
                </a:lnTo>
                <a:lnTo>
                  <a:pt x="1103637" y="97790"/>
                </a:lnTo>
                <a:lnTo>
                  <a:pt x="1083164" y="22987"/>
                </a:lnTo>
                <a:close/>
              </a:path>
              <a:path w="1150620" h="144145">
                <a:moveTo>
                  <a:pt x="1077429" y="2032"/>
                </a:moveTo>
                <a:lnTo>
                  <a:pt x="1063332" y="2032"/>
                </a:lnTo>
                <a:lnTo>
                  <a:pt x="1034249" y="103124"/>
                </a:lnTo>
                <a:lnTo>
                  <a:pt x="1033360" y="107315"/>
                </a:lnTo>
                <a:lnTo>
                  <a:pt x="1033106" y="110363"/>
                </a:lnTo>
                <a:lnTo>
                  <a:pt x="1046149" y="110363"/>
                </a:lnTo>
                <a:lnTo>
                  <a:pt x="1068412" y="31496"/>
                </a:lnTo>
                <a:lnTo>
                  <a:pt x="1069174" y="27305"/>
                </a:lnTo>
                <a:lnTo>
                  <a:pt x="1069555" y="22987"/>
                </a:lnTo>
                <a:lnTo>
                  <a:pt x="1083164" y="22987"/>
                </a:lnTo>
                <a:lnTo>
                  <a:pt x="1077429" y="2032"/>
                </a:lnTo>
                <a:close/>
              </a:path>
              <a:path w="1150620" h="144145">
                <a:moveTo>
                  <a:pt x="1150073" y="2032"/>
                </a:moveTo>
                <a:lnTo>
                  <a:pt x="1134198" y="2032"/>
                </a:lnTo>
                <a:lnTo>
                  <a:pt x="1108564" y="98552"/>
                </a:lnTo>
                <a:lnTo>
                  <a:pt x="1107274" y="103124"/>
                </a:lnTo>
                <a:lnTo>
                  <a:pt x="1106502" y="107315"/>
                </a:lnTo>
                <a:lnTo>
                  <a:pt x="1106258" y="110236"/>
                </a:lnTo>
                <a:lnTo>
                  <a:pt x="1119472" y="110236"/>
                </a:lnTo>
                <a:lnTo>
                  <a:pt x="1150073" y="2032"/>
                </a:lnTo>
                <a:close/>
              </a:path>
              <a:path w="1150620" h="144145">
                <a:moveTo>
                  <a:pt x="757516" y="2032"/>
                </a:moveTo>
                <a:lnTo>
                  <a:pt x="742911" y="2032"/>
                </a:lnTo>
                <a:lnTo>
                  <a:pt x="742911" y="126873"/>
                </a:lnTo>
                <a:lnTo>
                  <a:pt x="807681" y="126873"/>
                </a:lnTo>
                <a:lnTo>
                  <a:pt x="807681" y="113665"/>
                </a:lnTo>
                <a:lnTo>
                  <a:pt x="757516" y="113665"/>
                </a:lnTo>
                <a:lnTo>
                  <a:pt x="757516" y="2032"/>
                </a:lnTo>
                <a:close/>
              </a:path>
              <a:path w="1150620" h="144145">
                <a:moveTo>
                  <a:pt x="508469" y="104648"/>
                </a:moveTo>
                <a:lnTo>
                  <a:pt x="508469" y="121920"/>
                </a:lnTo>
                <a:lnTo>
                  <a:pt x="510120" y="122936"/>
                </a:lnTo>
                <a:lnTo>
                  <a:pt x="532472" y="128524"/>
                </a:lnTo>
                <a:lnTo>
                  <a:pt x="535393" y="128905"/>
                </a:lnTo>
                <a:lnTo>
                  <a:pt x="537806" y="129032"/>
                </a:lnTo>
                <a:lnTo>
                  <a:pt x="545680" y="129032"/>
                </a:lnTo>
                <a:lnTo>
                  <a:pt x="577595" y="115824"/>
                </a:lnTo>
                <a:lnTo>
                  <a:pt x="539457" y="115824"/>
                </a:lnTo>
                <a:lnTo>
                  <a:pt x="536536" y="115570"/>
                </a:lnTo>
                <a:lnTo>
                  <a:pt x="510501" y="106426"/>
                </a:lnTo>
                <a:lnTo>
                  <a:pt x="508469" y="104648"/>
                </a:lnTo>
                <a:close/>
              </a:path>
              <a:path w="1150620" h="144145">
                <a:moveTo>
                  <a:pt x="552030" y="0"/>
                </a:moveTo>
                <a:lnTo>
                  <a:pt x="546569" y="0"/>
                </a:lnTo>
                <a:lnTo>
                  <a:pt x="541362" y="635"/>
                </a:lnTo>
                <a:lnTo>
                  <a:pt x="536155" y="2032"/>
                </a:lnTo>
                <a:lnTo>
                  <a:pt x="530948" y="3302"/>
                </a:lnTo>
                <a:lnTo>
                  <a:pt x="526249" y="5334"/>
                </a:lnTo>
                <a:lnTo>
                  <a:pt x="522185" y="8128"/>
                </a:lnTo>
                <a:lnTo>
                  <a:pt x="518121" y="10795"/>
                </a:lnTo>
                <a:lnTo>
                  <a:pt x="514946" y="14224"/>
                </a:lnTo>
                <a:lnTo>
                  <a:pt x="512406" y="18542"/>
                </a:lnTo>
                <a:lnTo>
                  <a:pt x="509866" y="22733"/>
                </a:lnTo>
                <a:lnTo>
                  <a:pt x="508723" y="27686"/>
                </a:lnTo>
                <a:lnTo>
                  <a:pt x="508723" y="37973"/>
                </a:lnTo>
                <a:lnTo>
                  <a:pt x="517613" y="54737"/>
                </a:lnTo>
                <a:lnTo>
                  <a:pt x="520407" y="57531"/>
                </a:lnTo>
                <a:lnTo>
                  <a:pt x="523709" y="59944"/>
                </a:lnTo>
                <a:lnTo>
                  <a:pt x="527519" y="62230"/>
                </a:lnTo>
                <a:lnTo>
                  <a:pt x="531202" y="64516"/>
                </a:lnTo>
                <a:lnTo>
                  <a:pt x="535266" y="66675"/>
                </a:lnTo>
                <a:lnTo>
                  <a:pt x="539711" y="68961"/>
                </a:lnTo>
                <a:lnTo>
                  <a:pt x="543775" y="70993"/>
                </a:lnTo>
                <a:lnTo>
                  <a:pt x="551141" y="74930"/>
                </a:lnTo>
                <a:lnTo>
                  <a:pt x="568794" y="93091"/>
                </a:lnTo>
                <a:lnTo>
                  <a:pt x="568794" y="102743"/>
                </a:lnTo>
                <a:lnTo>
                  <a:pt x="566635" y="107569"/>
                </a:lnTo>
                <a:lnTo>
                  <a:pt x="557745" y="114173"/>
                </a:lnTo>
                <a:lnTo>
                  <a:pt x="551014" y="115824"/>
                </a:lnTo>
                <a:lnTo>
                  <a:pt x="577595" y="115824"/>
                </a:lnTo>
                <a:lnTo>
                  <a:pt x="578065" y="115316"/>
                </a:lnTo>
                <a:lnTo>
                  <a:pt x="580478" y="110998"/>
                </a:lnTo>
                <a:lnTo>
                  <a:pt x="582891" y="106807"/>
                </a:lnTo>
                <a:lnTo>
                  <a:pt x="584161" y="101600"/>
                </a:lnTo>
                <a:lnTo>
                  <a:pt x="584161" y="90805"/>
                </a:lnTo>
                <a:lnTo>
                  <a:pt x="563714" y="65151"/>
                </a:lnTo>
                <a:lnTo>
                  <a:pt x="559777" y="62611"/>
                </a:lnTo>
                <a:lnTo>
                  <a:pt x="555586" y="60325"/>
                </a:lnTo>
                <a:lnTo>
                  <a:pt x="551014" y="58166"/>
                </a:lnTo>
                <a:lnTo>
                  <a:pt x="546696" y="56007"/>
                </a:lnTo>
                <a:lnTo>
                  <a:pt x="539584" y="52197"/>
                </a:lnTo>
                <a:lnTo>
                  <a:pt x="536155" y="50419"/>
                </a:lnTo>
                <a:lnTo>
                  <a:pt x="533361" y="48514"/>
                </a:lnTo>
                <a:lnTo>
                  <a:pt x="531075" y="46609"/>
                </a:lnTo>
                <a:lnTo>
                  <a:pt x="528662" y="44704"/>
                </a:lnTo>
                <a:lnTo>
                  <a:pt x="527011" y="42672"/>
                </a:lnTo>
                <a:lnTo>
                  <a:pt x="525741" y="40259"/>
                </a:lnTo>
                <a:lnTo>
                  <a:pt x="524598" y="37973"/>
                </a:lnTo>
                <a:lnTo>
                  <a:pt x="523963" y="35179"/>
                </a:lnTo>
                <a:lnTo>
                  <a:pt x="523963" y="28575"/>
                </a:lnTo>
                <a:lnTo>
                  <a:pt x="524725" y="25654"/>
                </a:lnTo>
                <a:lnTo>
                  <a:pt x="526376" y="23368"/>
                </a:lnTo>
                <a:lnTo>
                  <a:pt x="527900" y="20955"/>
                </a:lnTo>
                <a:lnTo>
                  <a:pt x="529932" y="19050"/>
                </a:lnTo>
                <a:lnTo>
                  <a:pt x="532523" y="17494"/>
                </a:lnTo>
                <a:lnTo>
                  <a:pt x="534885" y="16002"/>
                </a:lnTo>
                <a:lnTo>
                  <a:pt x="537806" y="14859"/>
                </a:lnTo>
                <a:lnTo>
                  <a:pt x="544156" y="13589"/>
                </a:lnTo>
                <a:lnTo>
                  <a:pt x="547331" y="13208"/>
                </a:lnTo>
                <a:lnTo>
                  <a:pt x="578954" y="13208"/>
                </a:lnTo>
                <a:lnTo>
                  <a:pt x="578954" y="4445"/>
                </a:lnTo>
                <a:lnTo>
                  <a:pt x="574069" y="2518"/>
                </a:lnTo>
                <a:lnTo>
                  <a:pt x="567969" y="1127"/>
                </a:lnTo>
                <a:lnTo>
                  <a:pt x="560631" y="283"/>
                </a:lnTo>
                <a:lnTo>
                  <a:pt x="552030" y="0"/>
                </a:lnTo>
                <a:close/>
              </a:path>
              <a:path w="1150620" h="144145">
                <a:moveTo>
                  <a:pt x="578954" y="13208"/>
                </a:moveTo>
                <a:lnTo>
                  <a:pt x="550506" y="13208"/>
                </a:lnTo>
                <a:lnTo>
                  <a:pt x="558791" y="13684"/>
                </a:lnTo>
                <a:lnTo>
                  <a:pt x="566302" y="15113"/>
                </a:lnTo>
                <a:lnTo>
                  <a:pt x="573084" y="17526"/>
                </a:lnTo>
                <a:lnTo>
                  <a:pt x="578954" y="20828"/>
                </a:lnTo>
                <a:lnTo>
                  <a:pt x="578954" y="13208"/>
                </a:lnTo>
                <a:close/>
              </a:path>
            </a:pathLst>
          </a:custGeom>
          <a:solidFill>
            <a:srgbClr val="006FC0"/>
          </a:solidFill>
        </p:spPr>
        <p:txBody>
          <a:bodyPr wrap="square" lIns="0" tIns="0" rIns="0" bIns="0" rtlCol="0"/>
          <a:lstStyle/>
          <a:p>
            <a:endParaRPr/>
          </a:p>
        </p:txBody>
      </p:sp>
      <p:sp>
        <p:nvSpPr>
          <p:cNvPr id="21" name="object 21"/>
          <p:cNvSpPr/>
          <p:nvPr/>
        </p:nvSpPr>
        <p:spPr>
          <a:xfrm>
            <a:off x="2119883" y="4080002"/>
            <a:ext cx="1764919" cy="134112"/>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917130" y="4080002"/>
            <a:ext cx="4903533" cy="36601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38289" y="4672584"/>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4" name="object 24"/>
          <p:cNvSpPr/>
          <p:nvPr/>
        </p:nvSpPr>
        <p:spPr>
          <a:xfrm>
            <a:off x="909993" y="4614545"/>
            <a:ext cx="4546307" cy="367919"/>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738289" y="5209032"/>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6" name="object 26"/>
          <p:cNvSpPr/>
          <p:nvPr/>
        </p:nvSpPr>
        <p:spPr>
          <a:xfrm>
            <a:off x="909993" y="5152897"/>
            <a:ext cx="5193880" cy="366013"/>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738289" y="5745479"/>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28" name="object 28"/>
          <p:cNvSpPr/>
          <p:nvPr/>
        </p:nvSpPr>
        <p:spPr>
          <a:xfrm>
            <a:off x="909993" y="5689358"/>
            <a:ext cx="1005840" cy="173990"/>
          </a:xfrm>
          <a:custGeom>
            <a:avLst/>
            <a:gdLst/>
            <a:ahLst/>
            <a:cxnLst/>
            <a:rect l="l" t="t" r="r" b="b"/>
            <a:pathLst>
              <a:path w="1005839" h="173989">
                <a:moveTo>
                  <a:pt x="998689" y="114312"/>
                </a:moveTo>
                <a:lnTo>
                  <a:pt x="993228" y="114312"/>
                </a:lnTo>
                <a:lnTo>
                  <a:pt x="990942" y="115290"/>
                </a:lnTo>
                <a:lnTo>
                  <a:pt x="987132" y="119176"/>
                </a:lnTo>
                <a:lnTo>
                  <a:pt x="986243" y="121488"/>
                </a:lnTo>
                <a:lnTo>
                  <a:pt x="986243" y="126822"/>
                </a:lnTo>
                <a:lnTo>
                  <a:pt x="987132" y="129120"/>
                </a:lnTo>
                <a:lnTo>
                  <a:pt x="990942" y="132943"/>
                </a:lnTo>
                <a:lnTo>
                  <a:pt x="993228" y="133908"/>
                </a:lnTo>
                <a:lnTo>
                  <a:pt x="998689" y="133908"/>
                </a:lnTo>
                <a:lnTo>
                  <a:pt x="1000975" y="132943"/>
                </a:lnTo>
                <a:lnTo>
                  <a:pt x="1004785" y="129120"/>
                </a:lnTo>
                <a:lnTo>
                  <a:pt x="1005801" y="126822"/>
                </a:lnTo>
                <a:lnTo>
                  <a:pt x="1005801" y="121488"/>
                </a:lnTo>
                <a:lnTo>
                  <a:pt x="1004785" y="119176"/>
                </a:lnTo>
                <a:lnTo>
                  <a:pt x="1000975" y="115290"/>
                </a:lnTo>
                <a:lnTo>
                  <a:pt x="998689" y="114312"/>
                </a:lnTo>
                <a:close/>
              </a:path>
              <a:path w="1005839" h="173989">
                <a:moveTo>
                  <a:pt x="549871" y="7137"/>
                </a:moveTo>
                <a:lnTo>
                  <a:pt x="514311" y="7137"/>
                </a:lnTo>
                <a:lnTo>
                  <a:pt x="514311" y="131991"/>
                </a:lnTo>
                <a:lnTo>
                  <a:pt x="550760" y="131991"/>
                </a:lnTo>
                <a:lnTo>
                  <a:pt x="559142" y="131369"/>
                </a:lnTo>
                <a:lnTo>
                  <a:pt x="566762" y="129506"/>
                </a:lnTo>
                <a:lnTo>
                  <a:pt x="573620" y="126402"/>
                </a:lnTo>
                <a:lnTo>
                  <a:pt x="579716" y="122059"/>
                </a:lnTo>
                <a:lnTo>
                  <a:pt x="582807" y="118757"/>
                </a:lnTo>
                <a:lnTo>
                  <a:pt x="528916" y="118757"/>
                </a:lnTo>
                <a:lnTo>
                  <a:pt x="528916" y="73825"/>
                </a:lnTo>
                <a:lnTo>
                  <a:pt x="582373" y="73825"/>
                </a:lnTo>
                <a:lnTo>
                  <a:pt x="578573" y="69811"/>
                </a:lnTo>
                <a:lnTo>
                  <a:pt x="571842" y="66636"/>
                </a:lnTo>
                <a:lnTo>
                  <a:pt x="563460" y="65646"/>
                </a:lnTo>
                <a:lnTo>
                  <a:pt x="563460" y="65303"/>
                </a:lnTo>
                <a:lnTo>
                  <a:pt x="570191" y="63093"/>
                </a:lnTo>
                <a:lnTo>
                  <a:pt x="573568" y="60680"/>
                </a:lnTo>
                <a:lnTo>
                  <a:pt x="528916" y="60680"/>
                </a:lnTo>
                <a:lnTo>
                  <a:pt x="528916" y="20370"/>
                </a:lnTo>
                <a:lnTo>
                  <a:pt x="581887" y="20370"/>
                </a:lnTo>
                <a:lnTo>
                  <a:pt x="575525" y="15062"/>
                </a:lnTo>
                <a:lnTo>
                  <a:pt x="570356" y="11595"/>
                </a:lnTo>
                <a:lnTo>
                  <a:pt x="564365" y="9118"/>
                </a:lnTo>
                <a:lnTo>
                  <a:pt x="557541" y="7632"/>
                </a:lnTo>
                <a:lnTo>
                  <a:pt x="549871" y="7137"/>
                </a:lnTo>
                <a:close/>
              </a:path>
              <a:path w="1005839" h="173989">
                <a:moveTo>
                  <a:pt x="582373" y="73825"/>
                </a:moveTo>
                <a:lnTo>
                  <a:pt x="545807" y="73825"/>
                </a:lnTo>
                <a:lnTo>
                  <a:pt x="558976" y="75208"/>
                </a:lnTo>
                <a:lnTo>
                  <a:pt x="568382" y="79357"/>
                </a:lnTo>
                <a:lnTo>
                  <a:pt x="574025" y="86271"/>
                </a:lnTo>
                <a:lnTo>
                  <a:pt x="575906" y="95948"/>
                </a:lnTo>
                <a:lnTo>
                  <a:pt x="575906" y="103022"/>
                </a:lnTo>
                <a:lnTo>
                  <a:pt x="573493" y="108597"/>
                </a:lnTo>
                <a:lnTo>
                  <a:pt x="564095" y="116725"/>
                </a:lnTo>
                <a:lnTo>
                  <a:pt x="557364" y="118757"/>
                </a:lnTo>
                <a:lnTo>
                  <a:pt x="582807" y="118757"/>
                </a:lnTo>
                <a:lnTo>
                  <a:pt x="584717" y="116716"/>
                </a:lnTo>
                <a:lnTo>
                  <a:pt x="588289" y="110610"/>
                </a:lnTo>
                <a:lnTo>
                  <a:pt x="590432" y="103743"/>
                </a:lnTo>
                <a:lnTo>
                  <a:pt x="591146" y="96113"/>
                </a:lnTo>
                <a:lnTo>
                  <a:pt x="591146" y="87528"/>
                </a:lnTo>
                <a:lnTo>
                  <a:pt x="588733" y="80543"/>
                </a:lnTo>
                <a:lnTo>
                  <a:pt x="582373" y="73825"/>
                </a:lnTo>
                <a:close/>
              </a:path>
              <a:path w="1005839" h="173989">
                <a:moveTo>
                  <a:pt x="581887" y="20370"/>
                </a:moveTo>
                <a:lnTo>
                  <a:pt x="545807" y="20370"/>
                </a:lnTo>
                <a:lnTo>
                  <a:pt x="556235" y="21508"/>
                </a:lnTo>
                <a:lnTo>
                  <a:pt x="563699" y="24922"/>
                </a:lnTo>
                <a:lnTo>
                  <a:pt x="568185" y="30609"/>
                </a:lnTo>
                <a:lnTo>
                  <a:pt x="569683" y="38569"/>
                </a:lnTo>
                <a:lnTo>
                  <a:pt x="569683" y="45593"/>
                </a:lnTo>
                <a:lnTo>
                  <a:pt x="567397" y="51028"/>
                </a:lnTo>
                <a:lnTo>
                  <a:pt x="558253" y="58750"/>
                </a:lnTo>
                <a:lnTo>
                  <a:pt x="551903" y="60680"/>
                </a:lnTo>
                <a:lnTo>
                  <a:pt x="573568" y="60680"/>
                </a:lnTo>
                <a:lnTo>
                  <a:pt x="575398" y="59372"/>
                </a:lnTo>
                <a:lnTo>
                  <a:pt x="579335" y="54152"/>
                </a:lnTo>
                <a:lnTo>
                  <a:pt x="583145" y="48933"/>
                </a:lnTo>
                <a:lnTo>
                  <a:pt x="585050" y="42773"/>
                </a:lnTo>
                <a:lnTo>
                  <a:pt x="585050" y="27216"/>
                </a:lnTo>
                <a:lnTo>
                  <a:pt x="581887" y="20370"/>
                </a:lnTo>
                <a:close/>
              </a:path>
              <a:path w="1005839" h="173989">
                <a:moveTo>
                  <a:pt x="885913" y="153403"/>
                </a:moveTo>
                <a:lnTo>
                  <a:pt x="885913" y="167690"/>
                </a:lnTo>
                <a:lnTo>
                  <a:pt x="892367" y="170431"/>
                </a:lnTo>
                <a:lnTo>
                  <a:pt x="899344" y="172388"/>
                </a:lnTo>
                <a:lnTo>
                  <a:pt x="906845" y="173561"/>
                </a:lnTo>
                <a:lnTo>
                  <a:pt x="914869" y="173951"/>
                </a:lnTo>
                <a:lnTo>
                  <a:pt x="935445" y="170882"/>
                </a:lnTo>
                <a:lnTo>
                  <a:pt x="949994" y="161759"/>
                </a:lnTo>
                <a:lnTo>
                  <a:pt x="914742" y="161759"/>
                </a:lnTo>
                <a:lnTo>
                  <a:pt x="907791" y="161238"/>
                </a:lnTo>
                <a:lnTo>
                  <a:pt x="900661" y="159672"/>
                </a:lnTo>
                <a:lnTo>
                  <a:pt x="893365" y="157061"/>
                </a:lnTo>
                <a:lnTo>
                  <a:pt x="885913" y="153403"/>
                </a:lnTo>
                <a:close/>
              </a:path>
              <a:path w="1005839" h="173989">
                <a:moveTo>
                  <a:pt x="961859" y="117017"/>
                </a:moveTo>
                <a:lnTo>
                  <a:pt x="947635" y="117017"/>
                </a:lnTo>
                <a:lnTo>
                  <a:pt x="947551" y="127392"/>
                </a:lnTo>
                <a:lnTo>
                  <a:pt x="945568" y="142080"/>
                </a:lnTo>
                <a:lnTo>
                  <a:pt x="939380" y="153014"/>
                </a:lnTo>
                <a:lnTo>
                  <a:pt x="929097" y="159573"/>
                </a:lnTo>
                <a:lnTo>
                  <a:pt x="914742" y="161759"/>
                </a:lnTo>
                <a:lnTo>
                  <a:pt x="949994" y="161759"/>
                </a:lnTo>
                <a:lnTo>
                  <a:pt x="950128" y="161675"/>
                </a:lnTo>
                <a:lnTo>
                  <a:pt x="958928" y="146332"/>
                </a:lnTo>
                <a:lnTo>
                  <a:pt x="961859" y="124853"/>
                </a:lnTo>
                <a:lnTo>
                  <a:pt x="961859" y="117017"/>
                </a:lnTo>
                <a:close/>
              </a:path>
              <a:path w="1005839" h="173989">
                <a:moveTo>
                  <a:pt x="920584" y="40741"/>
                </a:moveTo>
                <a:lnTo>
                  <a:pt x="885852" y="61439"/>
                </a:lnTo>
                <a:lnTo>
                  <a:pt x="879690" y="90284"/>
                </a:lnTo>
                <a:lnTo>
                  <a:pt x="880331" y="99787"/>
                </a:lnTo>
                <a:lnTo>
                  <a:pt x="908692" y="133331"/>
                </a:lnTo>
                <a:lnTo>
                  <a:pt x="916647" y="134073"/>
                </a:lnTo>
                <a:lnTo>
                  <a:pt x="926216" y="133009"/>
                </a:lnTo>
                <a:lnTo>
                  <a:pt x="934523" y="129813"/>
                </a:lnTo>
                <a:lnTo>
                  <a:pt x="941543" y="124483"/>
                </a:lnTo>
                <a:lnTo>
                  <a:pt x="943397" y="122059"/>
                </a:lnTo>
                <a:lnTo>
                  <a:pt x="912583" y="122059"/>
                </a:lnTo>
                <a:lnTo>
                  <a:pt x="906233" y="119087"/>
                </a:lnTo>
                <a:lnTo>
                  <a:pt x="901534" y="113144"/>
                </a:lnTo>
                <a:lnTo>
                  <a:pt x="896708" y="107188"/>
                </a:lnTo>
                <a:lnTo>
                  <a:pt x="894295" y="99250"/>
                </a:lnTo>
                <a:lnTo>
                  <a:pt x="894295" y="89331"/>
                </a:lnTo>
                <a:lnTo>
                  <a:pt x="894770" y="81147"/>
                </a:lnTo>
                <a:lnTo>
                  <a:pt x="913726" y="52755"/>
                </a:lnTo>
                <a:lnTo>
                  <a:pt x="945343" y="52755"/>
                </a:lnTo>
                <a:lnTo>
                  <a:pt x="942301" y="48874"/>
                </a:lnTo>
                <a:lnTo>
                  <a:pt x="936205" y="44357"/>
                </a:lnTo>
                <a:lnTo>
                  <a:pt x="928966" y="41646"/>
                </a:lnTo>
                <a:lnTo>
                  <a:pt x="920584" y="40741"/>
                </a:lnTo>
                <a:close/>
              </a:path>
              <a:path w="1005839" h="173989">
                <a:moveTo>
                  <a:pt x="945343" y="52755"/>
                </a:moveTo>
                <a:lnTo>
                  <a:pt x="929728" y="52755"/>
                </a:lnTo>
                <a:lnTo>
                  <a:pt x="935570" y="55283"/>
                </a:lnTo>
                <a:lnTo>
                  <a:pt x="945222" y="65379"/>
                </a:lnTo>
                <a:lnTo>
                  <a:pt x="947635" y="71450"/>
                </a:lnTo>
                <a:lnTo>
                  <a:pt x="947635" y="100558"/>
                </a:lnTo>
                <a:lnTo>
                  <a:pt x="945095" y="107848"/>
                </a:lnTo>
                <a:lnTo>
                  <a:pt x="940015" y="113538"/>
                </a:lnTo>
                <a:lnTo>
                  <a:pt x="935062" y="119214"/>
                </a:lnTo>
                <a:lnTo>
                  <a:pt x="928585" y="122059"/>
                </a:lnTo>
                <a:lnTo>
                  <a:pt x="943397" y="122059"/>
                </a:lnTo>
                <a:lnTo>
                  <a:pt x="947254" y="117017"/>
                </a:lnTo>
                <a:lnTo>
                  <a:pt x="961859" y="117017"/>
                </a:lnTo>
                <a:lnTo>
                  <a:pt x="961859" y="55194"/>
                </a:lnTo>
                <a:lnTo>
                  <a:pt x="947254" y="55194"/>
                </a:lnTo>
                <a:lnTo>
                  <a:pt x="945343" y="52755"/>
                </a:lnTo>
                <a:close/>
              </a:path>
              <a:path w="1005839" h="173989">
                <a:moveTo>
                  <a:pt x="961859" y="42837"/>
                </a:moveTo>
                <a:lnTo>
                  <a:pt x="947635" y="42837"/>
                </a:lnTo>
                <a:lnTo>
                  <a:pt x="947635" y="55194"/>
                </a:lnTo>
                <a:lnTo>
                  <a:pt x="961859" y="55194"/>
                </a:lnTo>
                <a:lnTo>
                  <a:pt x="961859" y="42837"/>
                </a:lnTo>
                <a:close/>
              </a:path>
              <a:path w="1005839" h="173989">
                <a:moveTo>
                  <a:pt x="405726" y="40741"/>
                </a:moveTo>
                <a:lnTo>
                  <a:pt x="371222" y="60882"/>
                </a:lnTo>
                <a:lnTo>
                  <a:pt x="364578" y="87757"/>
                </a:lnTo>
                <a:lnTo>
                  <a:pt x="365247" y="98158"/>
                </a:lnTo>
                <a:lnTo>
                  <a:pt x="388232" y="131041"/>
                </a:lnTo>
                <a:lnTo>
                  <a:pt x="405091" y="134073"/>
                </a:lnTo>
                <a:lnTo>
                  <a:pt x="414257" y="133540"/>
                </a:lnTo>
                <a:lnTo>
                  <a:pt x="422506" y="131941"/>
                </a:lnTo>
                <a:lnTo>
                  <a:pt x="429827" y="129278"/>
                </a:lnTo>
                <a:lnTo>
                  <a:pt x="436206" y="125552"/>
                </a:lnTo>
                <a:lnTo>
                  <a:pt x="436206" y="122059"/>
                </a:lnTo>
                <a:lnTo>
                  <a:pt x="399503" y="122059"/>
                </a:lnTo>
                <a:lnTo>
                  <a:pt x="392518" y="119367"/>
                </a:lnTo>
                <a:lnTo>
                  <a:pt x="387438" y="113969"/>
                </a:lnTo>
                <a:lnTo>
                  <a:pt x="382231" y="108572"/>
                </a:lnTo>
                <a:lnTo>
                  <a:pt x="379564" y="100914"/>
                </a:lnTo>
                <a:lnTo>
                  <a:pt x="379437" y="90982"/>
                </a:lnTo>
                <a:lnTo>
                  <a:pt x="442302" y="90982"/>
                </a:lnTo>
                <a:lnTo>
                  <a:pt x="442302" y="83489"/>
                </a:lnTo>
                <a:lnTo>
                  <a:pt x="442014" y="78879"/>
                </a:lnTo>
                <a:lnTo>
                  <a:pt x="379564" y="78879"/>
                </a:lnTo>
                <a:lnTo>
                  <a:pt x="380707" y="71107"/>
                </a:lnTo>
                <a:lnTo>
                  <a:pt x="383501" y="64808"/>
                </a:lnTo>
                <a:lnTo>
                  <a:pt x="388327" y="59982"/>
                </a:lnTo>
                <a:lnTo>
                  <a:pt x="393026" y="55168"/>
                </a:lnTo>
                <a:lnTo>
                  <a:pt x="398741" y="52755"/>
                </a:lnTo>
                <a:lnTo>
                  <a:pt x="433238" y="52755"/>
                </a:lnTo>
                <a:lnTo>
                  <a:pt x="432777" y="52070"/>
                </a:lnTo>
                <a:lnTo>
                  <a:pt x="427497" y="47112"/>
                </a:lnTo>
                <a:lnTo>
                  <a:pt x="421205" y="43572"/>
                </a:lnTo>
                <a:lnTo>
                  <a:pt x="413936" y="41449"/>
                </a:lnTo>
                <a:lnTo>
                  <a:pt x="405726" y="40741"/>
                </a:lnTo>
                <a:close/>
              </a:path>
              <a:path w="1005839" h="173989">
                <a:moveTo>
                  <a:pt x="436206" y="112141"/>
                </a:moveTo>
                <a:lnTo>
                  <a:pt x="429702" y="116482"/>
                </a:lnTo>
                <a:lnTo>
                  <a:pt x="422935" y="119581"/>
                </a:lnTo>
                <a:lnTo>
                  <a:pt x="415882" y="121440"/>
                </a:lnTo>
                <a:lnTo>
                  <a:pt x="408520" y="122059"/>
                </a:lnTo>
                <a:lnTo>
                  <a:pt x="436206" y="122059"/>
                </a:lnTo>
                <a:lnTo>
                  <a:pt x="436206" y="112141"/>
                </a:lnTo>
                <a:close/>
              </a:path>
              <a:path w="1005839" h="173989">
                <a:moveTo>
                  <a:pt x="433238" y="52755"/>
                </a:moveTo>
                <a:lnTo>
                  <a:pt x="412330" y="52755"/>
                </a:lnTo>
                <a:lnTo>
                  <a:pt x="417791" y="55054"/>
                </a:lnTo>
                <a:lnTo>
                  <a:pt x="425665" y="64223"/>
                </a:lnTo>
                <a:lnTo>
                  <a:pt x="427697" y="70637"/>
                </a:lnTo>
                <a:lnTo>
                  <a:pt x="427697" y="78879"/>
                </a:lnTo>
                <a:lnTo>
                  <a:pt x="442014" y="78879"/>
                </a:lnTo>
                <a:lnTo>
                  <a:pt x="441707" y="73988"/>
                </a:lnTo>
                <a:lnTo>
                  <a:pt x="439921" y="65584"/>
                </a:lnTo>
                <a:lnTo>
                  <a:pt x="436945" y="58277"/>
                </a:lnTo>
                <a:lnTo>
                  <a:pt x="433238" y="52755"/>
                </a:lnTo>
                <a:close/>
              </a:path>
              <a:path w="1005839" h="173989">
                <a:moveTo>
                  <a:pt x="756754" y="42837"/>
                </a:moveTo>
                <a:lnTo>
                  <a:pt x="742530" y="42837"/>
                </a:lnTo>
                <a:lnTo>
                  <a:pt x="742530" y="131991"/>
                </a:lnTo>
                <a:lnTo>
                  <a:pt x="756754" y="131991"/>
                </a:lnTo>
                <a:lnTo>
                  <a:pt x="756754" y="42837"/>
                </a:lnTo>
                <a:close/>
              </a:path>
              <a:path w="1005839" h="173989">
                <a:moveTo>
                  <a:pt x="628738" y="42837"/>
                </a:moveTo>
                <a:lnTo>
                  <a:pt x="614514" y="42837"/>
                </a:lnTo>
                <a:lnTo>
                  <a:pt x="614514" y="131991"/>
                </a:lnTo>
                <a:lnTo>
                  <a:pt x="628738" y="131991"/>
                </a:lnTo>
                <a:lnTo>
                  <a:pt x="628738" y="42837"/>
                </a:lnTo>
                <a:close/>
              </a:path>
              <a:path w="1005839" h="173989">
                <a:moveTo>
                  <a:pt x="219887" y="42837"/>
                </a:moveTo>
                <a:lnTo>
                  <a:pt x="205689" y="42837"/>
                </a:lnTo>
                <a:lnTo>
                  <a:pt x="205689" y="96113"/>
                </a:lnTo>
                <a:lnTo>
                  <a:pt x="207681" y="112723"/>
                </a:lnTo>
                <a:lnTo>
                  <a:pt x="213658" y="124585"/>
                </a:lnTo>
                <a:lnTo>
                  <a:pt x="223616" y="131701"/>
                </a:lnTo>
                <a:lnTo>
                  <a:pt x="237553" y="134073"/>
                </a:lnTo>
                <a:lnTo>
                  <a:pt x="246266" y="133061"/>
                </a:lnTo>
                <a:lnTo>
                  <a:pt x="253757" y="130025"/>
                </a:lnTo>
                <a:lnTo>
                  <a:pt x="260025" y="124965"/>
                </a:lnTo>
                <a:lnTo>
                  <a:pt x="262096" y="122059"/>
                </a:lnTo>
                <a:lnTo>
                  <a:pt x="241477" y="122059"/>
                </a:lnTo>
                <a:lnTo>
                  <a:pt x="232033" y="120297"/>
                </a:lnTo>
                <a:lnTo>
                  <a:pt x="225286" y="115009"/>
                </a:lnTo>
                <a:lnTo>
                  <a:pt x="221237" y="106195"/>
                </a:lnTo>
                <a:lnTo>
                  <a:pt x="219887" y="93853"/>
                </a:lnTo>
                <a:lnTo>
                  <a:pt x="219887" y="42837"/>
                </a:lnTo>
                <a:close/>
              </a:path>
              <a:path w="1005839" h="173989">
                <a:moveTo>
                  <a:pt x="279704" y="117881"/>
                </a:moveTo>
                <a:lnTo>
                  <a:pt x="265417" y="117881"/>
                </a:lnTo>
                <a:lnTo>
                  <a:pt x="265417" y="131991"/>
                </a:lnTo>
                <a:lnTo>
                  <a:pt x="279704" y="131991"/>
                </a:lnTo>
                <a:lnTo>
                  <a:pt x="279704" y="117881"/>
                </a:lnTo>
                <a:close/>
              </a:path>
              <a:path w="1005839" h="173989">
                <a:moveTo>
                  <a:pt x="279704" y="42837"/>
                </a:moveTo>
                <a:lnTo>
                  <a:pt x="265417" y="42837"/>
                </a:lnTo>
                <a:lnTo>
                  <a:pt x="265417" y="102501"/>
                </a:lnTo>
                <a:lnTo>
                  <a:pt x="263169" y="109220"/>
                </a:lnTo>
                <a:lnTo>
                  <a:pt x="254177" y="119494"/>
                </a:lnTo>
                <a:lnTo>
                  <a:pt x="248437" y="122059"/>
                </a:lnTo>
                <a:lnTo>
                  <a:pt x="262096" y="122059"/>
                </a:lnTo>
                <a:lnTo>
                  <a:pt x="265074" y="117881"/>
                </a:lnTo>
                <a:lnTo>
                  <a:pt x="279704" y="117881"/>
                </a:lnTo>
                <a:lnTo>
                  <a:pt x="279704" y="42837"/>
                </a:lnTo>
                <a:close/>
              </a:path>
              <a:path w="1005839" h="173989">
                <a:moveTo>
                  <a:pt x="189001" y="42837"/>
                </a:moveTo>
                <a:lnTo>
                  <a:pt x="120218" y="42837"/>
                </a:lnTo>
                <a:lnTo>
                  <a:pt x="120218" y="55029"/>
                </a:lnTo>
                <a:lnTo>
                  <a:pt x="168020" y="55029"/>
                </a:lnTo>
                <a:lnTo>
                  <a:pt x="115252" y="127546"/>
                </a:lnTo>
                <a:lnTo>
                  <a:pt x="115252" y="131991"/>
                </a:lnTo>
                <a:lnTo>
                  <a:pt x="188480" y="131991"/>
                </a:lnTo>
                <a:lnTo>
                  <a:pt x="188480" y="119799"/>
                </a:lnTo>
                <a:lnTo>
                  <a:pt x="136245" y="119799"/>
                </a:lnTo>
                <a:lnTo>
                  <a:pt x="189001" y="46926"/>
                </a:lnTo>
                <a:lnTo>
                  <a:pt x="189001" y="42837"/>
                </a:lnTo>
                <a:close/>
              </a:path>
              <a:path w="1005839" h="173989">
                <a:moveTo>
                  <a:pt x="322478" y="42837"/>
                </a:moveTo>
                <a:lnTo>
                  <a:pt x="308190" y="42837"/>
                </a:lnTo>
                <a:lnTo>
                  <a:pt x="308190" y="131991"/>
                </a:lnTo>
                <a:lnTo>
                  <a:pt x="322478" y="131991"/>
                </a:lnTo>
                <a:lnTo>
                  <a:pt x="322478" y="76619"/>
                </a:lnTo>
                <a:lnTo>
                  <a:pt x="324523" y="68783"/>
                </a:lnTo>
                <a:lnTo>
                  <a:pt x="329918" y="61201"/>
                </a:lnTo>
                <a:lnTo>
                  <a:pt x="322478" y="61201"/>
                </a:lnTo>
                <a:lnTo>
                  <a:pt x="322478" y="42837"/>
                </a:lnTo>
                <a:close/>
              </a:path>
              <a:path w="1005839" h="173989">
                <a:moveTo>
                  <a:pt x="349872" y="41262"/>
                </a:moveTo>
                <a:lnTo>
                  <a:pt x="340982" y="41262"/>
                </a:lnTo>
                <a:lnTo>
                  <a:pt x="336321" y="43027"/>
                </a:lnTo>
                <a:lnTo>
                  <a:pt x="327952" y="50050"/>
                </a:lnTo>
                <a:lnTo>
                  <a:pt x="324853" y="54940"/>
                </a:lnTo>
                <a:lnTo>
                  <a:pt x="322821" y="61201"/>
                </a:lnTo>
                <a:lnTo>
                  <a:pt x="329918" y="61201"/>
                </a:lnTo>
                <a:lnTo>
                  <a:pt x="332701" y="57289"/>
                </a:lnTo>
                <a:lnTo>
                  <a:pt x="337794" y="54419"/>
                </a:lnTo>
                <a:lnTo>
                  <a:pt x="354685" y="54419"/>
                </a:lnTo>
                <a:lnTo>
                  <a:pt x="354685" y="42481"/>
                </a:lnTo>
                <a:lnTo>
                  <a:pt x="352717" y="41668"/>
                </a:lnTo>
                <a:lnTo>
                  <a:pt x="349872" y="41262"/>
                </a:lnTo>
                <a:close/>
              </a:path>
              <a:path w="1005839" h="173989">
                <a:moveTo>
                  <a:pt x="354685" y="54419"/>
                </a:moveTo>
                <a:lnTo>
                  <a:pt x="348589" y="54419"/>
                </a:lnTo>
                <a:lnTo>
                  <a:pt x="352196" y="55371"/>
                </a:lnTo>
                <a:lnTo>
                  <a:pt x="354685" y="57289"/>
                </a:lnTo>
                <a:lnTo>
                  <a:pt x="354685" y="54419"/>
                </a:lnTo>
                <a:close/>
              </a:path>
              <a:path w="1005839" h="173989">
                <a:moveTo>
                  <a:pt x="998689" y="40919"/>
                </a:moveTo>
                <a:lnTo>
                  <a:pt x="993228" y="40919"/>
                </a:lnTo>
                <a:lnTo>
                  <a:pt x="990942" y="41846"/>
                </a:lnTo>
                <a:lnTo>
                  <a:pt x="987132" y="45567"/>
                </a:lnTo>
                <a:lnTo>
                  <a:pt x="986243" y="47828"/>
                </a:lnTo>
                <a:lnTo>
                  <a:pt x="986243" y="53162"/>
                </a:lnTo>
                <a:lnTo>
                  <a:pt x="987132" y="55460"/>
                </a:lnTo>
                <a:lnTo>
                  <a:pt x="990942" y="59296"/>
                </a:lnTo>
                <a:lnTo>
                  <a:pt x="993228" y="60248"/>
                </a:lnTo>
                <a:lnTo>
                  <a:pt x="998689" y="60248"/>
                </a:lnTo>
                <a:lnTo>
                  <a:pt x="1000975" y="59296"/>
                </a:lnTo>
                <a:lnTo>
                  <a:pt x="1004785" y="55460"/>
                </a:lnTo>
                <a:lnTo>
                  <a:pt x="1005801" y="53162"/>
                </a:lnTo>
                <a:lnTo>
                  <a:pt x="1005801" y="47828"/>
                </a:lnTo>
                <a:lnTo>
                  <a:pt x="1004785" y="45567"/>
                </a:lnTo>
                <a:lnTo>
                  <a:pt x="1000975" y="41846"/>
                </a:lnTo>
                <a:lnTo>
                  <a:pt x="998689" y="40919"/>
                </a:lnTo>
                <a:close/>
              </a:path>
              <a:path w="1005839" h="173989">
                <a:moveTo>
                  <a:pt x="799426" y="42837"/>
                </a:moveTo>
                <a:lnTo>
                  <a:pt x="785202" y="42837"/>
                </a:lnTo>
                <a:lnTo>
                  <a:pt x="785202" y="131991"/>
                </a:lnTo>
                <a:lnTo>
                  <a:pt x="799426" y="131991"/>
                </a:lnTo>
                <a:lnTo>
                  <a:pt x="799426" y="72961"/>
                </a:lnTo>
                <a:lnTo>
                  <a:pt x="801839" y="66179"/>
                </a:lnTo>
                <a:lnTo>
                  <a:pt x="806538" y="60820"/>
                </a:lnTo>
                <a:lnTo>
                  <a:pt x="809251" y="57632"/>
                </a:lnTo>
                <a:lnTo>
                  <a:pt x="799426" y="57632"/>
                </a:lnTo>
                <a:lnTo>
                  <a:pt x="799426" y="42837"/>
                </a:lnTo>
                <a:close/>
              </a:path>
              <a:path w="1005839" h="173989">
                <a:moveTo>
                  <a:pt x="853136" y="52755"/>
                </a:moveTo>
                <a:lnTo>
                  <a:pt x="824191" y="52755"/>
                </a:lnTo>
                <a:lnTo>
                  <a:pt x="833266" y="54529"/>
                </a:lnTo>
                <a:lnTo>
                  <a:pt x="839733" y="59851"/>
                </a:lnTo>
                <a:lnTo>
                  <a:pt x="843605" y="68722"/>
                </a:lnTo>
                <a:lnTo>
                  <a:pt x="844892" y="81140"/>
                </a:lnTo>
                <a:lnTo>
                  <a:pt x="844892" y="131991"/>
                </a:lnTo>
                <a:lnTo>
                  <a:pt x="859243" y="131991"/>
                </a:lnTo>
                <a:lnTo>
                  <a:pt x="859243" y="77482"/>
                </a:lnTo>
                <a:lnTo>
                  <a:pt x="858747" y="69083"/>
                </a:lnTo>
                <a:lnTo>
                  <a:pt x="857275" y="61736"/>
                </a:lnTo>
                <a:lnTo>
                  <a:pt x="854850" y="55438"/>
                </a:lnTo>
                <a:lnTo>
                  <a:pt x="853136" y="52755"/>
                </a:lnTo>
                <a:close/>
              </a:path>
              <a:path w="1005839" h="173989">
                <a:moveTo>
                  <a:pt x="838796" y="40741"/>
                </a:moveTo>
                <a:lnTo>
                  <a:pt x="829144" y="40741"/>
                </a:lnTo>
                <a:lnTo>
                  <a:pt x="820096" y="41798"/>
                </a:lnTo>
                <a:lnTo>
                  <a:pt x="812190" y="44967"/>
                </a:lnTo>
                <a:lnTo>
                  <a:pt x="805427" y="50246"/>
                </a:lnTo>
                <a:lnTo>
                  <a:pt x="799807" y="57632"/>
                </a:lnTo>
                <a:lnTo>
                  <a:pt x="809251" y="57632"/>
                </a:lnTo>
                <a:lnTo>
                  <a:pt x="811131" y="55438"/>
                </a:lnTo>
                <a:lnTo>
                  <a:pt x="817079" y="52755"/>
                </a:lnTo>
                <a:lnTo>
                  <a:pt x="853136" y="52755"/>
                </a:lnTo>
                <a:lnTo>
                  <a:pt x="851496" y="50190"/>
                </a:lnTo>
                <a:lnTo>
                  <a:pt x="846289" y="43891"/>
                </a:lnTo>
                <a:lnTo>
                  <a:pt x="838796" y="40741"/>
                </a:lnTo>
                <a:close/>
              </a:path>
              <a:path w="1005839" h="173989">
                <a:moveTo>
                  <a:pt x="63030" y="7137"/>
                </a:moveTo>
                <a:lnTo>
                  <a:pt x="47891" y="7137"/>
                </a:lnTo>
                <a:lnTo>
                  <a:pt x="0" y="131991"/>
                </a:lnTo>
                <a:lnTo>
                  <a:pt x="16281" y="131991"/>
                </a:lnTo>
                <a:lnTo>
                  <a:pt x="28727" y="96989"/>
                </a:lnTo>
                <a:lnTo>
                  <a:pt x="97623" y="96989"/>
                </a:lnTo>
                <a:lnTo>
                  <a:pt x="92563" y="83845"/>
                </a:lnTo>
                <a:lnTo>
                  <a:pt x="33604" y="83845"/>
                </a:lnTo>
                <a:lnTo>
                  <a:pt x="53771" y="28613"/>
                </a:lnTo>
                <a:lnTo>
                  <a:pt x="54444" y="25831"/>
                </a:lnTo>
                <a:lnTo>
                  <a:pt x="55029" y="22288"/>
                </a:lnTo>
                <a:lnTo>
                  <a:pt x="68863" y="22288"/>
                </a:lnTo>
                <a:lnTo>
                  <a:pt x="63030" y="7137"/>
                </a:lnTo>
                <a:close/>
              </a:path>
              <a:path w="1005839" h="173989">
                <a:moveTo>
                  <a:pt x="97623" y="96989"/>
                </a:moveTo>
                <a:lnTo>
                  <a:pt x="81660" y="96989"/>
                </a:lnTo>
                <a:lnTo>
                  <a:pt x="94894" y="131991"/>
                </a:lnTo>
                <a:lnTo>
                  <a:pt x="111099" y="131991"/>
                </a:lnTo>
                <a:lnTo>
                  <a:pt x="97623" y="96989"/>
                </a:lnTo>
                <a:close/>
              </a:path>
              <a:path w="1005839" h="173989">
                <a:moveTo>
                  <a:pt x="68863" y="22288"/>
                </a:moveTo>
                <a:lnTo>
                  <a:pt x="55371" y="22288"/>
                </a:lnTo>
                <a:lnTo>
                  <a:pt x="56006" y="26123"/>
                </a:lnTo>
                <a:lnTo>
                  <a:pt x="56654" y="28905"/>
                </a:lnTo>
                <a:lnTo>
                  <a:pt x="76873" y="83845"/>
                </a:lnTo>
                <a:lnTo>
                  <a:pt x="92563" y="83845"/>
                </a:lnTo>
                <a:lnTo>
                  <a:pt x="68863" y="22288"/>
                </a:lnTo>
                <a:close/>
              </a:path>
              <a:path w="1005839" h="173989">
                <a:moveTo>
                  <a:pt x="752436" y="1651"/>
                </a:moveTo>
                <a:lnTo>
                  <a:pt x="747229" y="1651"/>
                </a:lnTo>
                <a:lnTo>
                  <a:pt x="745070" y="2540"/>
                </a:lnTo>
                <a:lnTo>
                  <a:pt x="741514" y="6083"/>
                </a:lnTo>
                <a:lnTo>
                  <a:pt x="740625" y="8305"/>
                </a:lnTo>
                <a:lnTo>
                  <a:pt x="740625" y="13639"/>
                </a:lnTo>
                <a:lnTo>
                  <a:pt x="741514" y="15849"/>
                </a:lnTo>
                <a:lnTo>
                  <a:pt x="745070" y="19329"/>
                </a:lnTo>
                <a:lnTo>
                  <a:pt x="747229" y="20193"/>
                </a:lnTo>
                <a:lnTo>
                  <a:pt x="752436" y="20193"/>
                </a:lnTo>
                <a:lnTo>
                  <a:pt x="754722" y="19304"/>
                </a:lnTo>
                <a:lnTo>
                  <a:pt x="758278" y="15697"/>
                </a:lnTo>
                <a:lnTo>
                  <a:pt x="759241" y="13639"/>
                </a:lnTo>
                <a:lnTo>
                  <a:pt x="759294" y="8305"/>
                </a:lnTo>
                <a:lnTo>
                  <a:pt x="758278" y="6083"/>
                </a:lnTo>
                <a:lnTo>
                  <a:pt x="754722" y="2540"/>
                </a:lnTo>
                <a:lnTo>
                  <a:pt x="752436" y="1651"/>
                </a:lnTo>
                <a:close/>
              </a:path>
              <a:path w="1005839" h="173989">
                <a:moveTo>
                  <a:pt x="624420" y="1651"/>
                </a:moveTo>
                <a:lnTo>
                  <a:pt x="619213" y="1651"/>
                </a:lnTo>
                <a:lnTo>
                  <a:pt x="617054" y="2540"/>
                </a:lnTo>
                <a:lnTo>
                  <a:pt x="613498" y="6083"/>
                </a:lnTo>
                <a:lnTo>
                  <a:pt x="612609" y="8305"/>
                </a:lnTo>
                <a:lnTo>
                  <a:pt x="612609" y="13639"/>
                </a:lnTo>
                <a:lnTo>
                  <a:pt x="613498" y="15849"/>
                </a:lnTo>
                <a:lnTo>
                  <a:pt x="617054" y="19329"/>
                </a:lnTo>
                <a:lnTo>
                  <a:pt x="619213" y="20193"/>
                </a:lnTo>
                <a:lnTo>
                  <a:pt x="624420" y="20193"/>
                </a:lnTo>
                <a:lnTo>
                  <a:pt x="626706" y="19304"/>
                </a:lnTo>
                <a:lnTo>
                  <a:pt x="630262" y="15697"/>
                </a:lnTo>
                <a:lnTo>
                  <a:pt x="631225" y="13639"/>
                </a:lnTo>
                <a:lnTo>
                  <a:pt x="631278" y="8305"/>
                </a:lnTo>
                <a:lnTo>
                  <a:pt x="630262" y="6083"/>
                </a:lnTo>
                <a:lnTo>
                  <a:pt x="626706" y="2540"/>
                </a:lnTo>
                <a:lnTo>
                  <a:pt x="624420" y="1651"/>
                </a:lnTo>
                <a:close/>
              </a:path>
              <a:path w="1005839" h="173989">
                <a:moveTo>
                  <a:pt x="714082" y="0"/>
                </a:moveTo>
                <a:lnTo>
                  <a:pt x="699858" y="0"/>
                </a:lnTo>
                <a:lnTo>
                  <a:pt x="699858" y="131991"/>
                </a:lnTo>
                <a:lnTo>
                  <a:pt x="714082" y="131991"/>
                </a:lnTo>
                <a:lnTo>
                  <a:pt x="714082" y="0"/>
                </a:lnTo>
                <a:close/>
              </a:path>
              <a:path w="1005839" h="173989">
                <a:moveTo>
                  <a:pt x="671410" y="0"/>
                </a:moveTo>
                <a:lnTo>
                  <a:pt x="657186" y="0"/>
                </a:lnTo>
                <a:lnTo>
                  <a:pt x="657186" y="131991"/>
                </a:lnTo>
                <a:lnTo>
                  <a:pt x="671410" y="131991"/>
                </a:lnTo>
                <a:lnTo>
                  <a:pt x="671410" y="0"/>
                </a:lnTo>
                <a:close/>
              </a:path>
            </a:pathLst>
          </a:custGeom>
          <a:solidFill>
            <a:srgbClr val="006FC0"/>
          </a:solidFill>
        </p:spPr>
        <p:txBody>
          <a:bodyPr wrap="square" lIns="0" tIns="0" rIns="0" bIns="0" rtlCol="0"/>
          <a:lstStyle/>
          <a:p>
            <a:endParaRPr/>
          </a:p>
        </p:txBody>
      </p:sp>
      <p:sp>
        <p:nvSpPr>
          <p:cNvPr id="29" name="object 29"/>
          <p:cNvSpPr/>
          <p:nvPr/>
        </p:nvSpPr>
        <p:spPr>
          <a:xfrm>
            <a:off x="1974976" y="5687440"/>
            <a:ext cx="2458847" cy="17586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738289" y="6089903"/>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1" name="object 31"/>
          <p:cNvSpPr/>
          <p:nvPr/>
        </p:nvSpPr>
        <p:spPr>
          <a:xfrm>
            <a:off x="909993" y="6040920"/>
            <a:ext cx="1214755" cy="127000"/>
          </a:xfrm>
          <a:custGeom>
            <a:avLst/>
            <a:gdLst/>
            <a:ahLst/>
            <a:cxnLst/>
            <a:rect l="l" t="t" r="r" b="b"/>
            <a:pathLst>
              <a:path w="1214755" h="127000">
                <a:moveTo>
                  <a:pt x="1207477" y="107175"/>
                </a:moveTo>
                <a:lnTo>
                  <a:pt x="1202016" y="107175"/>
                </a:lnTo>
                <a:lnTo>
                  <a:pt x="1199730" y="108153"/>
                </a:lnTo>
                <a:lnTo>
                  <a:pt x="1195920" y="112039"/>
                </a:lnTo>
                <a:lnTo>
                  <a:pt x="1195031" y="114350"/>
                </a:lnTo>
                <a:lnTo>
                  <a:pt x="1195031" y="119684"/>
                </a:lnTo>
                <a:lnTo>
                  <a:pt x="1195920" y="121983"/>
                </a:lnTo>
                <a:lnTo>
                  <a:pt x="1199730" y="125806"/>
                </a:lnTo>
                <a:lnTo>
                  <a:pt x="1202016" y="126771"/>
                </a:lnTo>
                <a:lnTo>
                  <a:pt x="1207477" y="126771"/>
                </a:lnTo>
                <a:lnTo>
                  <a:pt x="1209763" y="125806"/>
                </a:lnTo>
                <a:lnTo>
                  <a:pt x="1213573" y="121983"/>
                </a:lnTo>
                <a:lnTo>
                  <a:pt x="1214589" y="119684"/>
                </a:lnTo>
                <a:lnTo>
                  <a:pt x="1214589" y="114350"/>
                </a:lnTo>
                <a:lnTo>
                  <a:pt x="1213573" y="112039"/>
                </a:lnTo>
                <a:lnTo>
                  <a:pt x="1209763" y="108153"/>
                </a:lnTo>
                <a:lnTo>
                  <a:pt x="1207477" y="107175"/>
                </a:lnTo>
                <a:close/>
              </a:path>
              <a:path w="1214755" h="127000">
                <a:moveTo>
                  <a:pt x="1087843" y="0"/>
                </a:moveTo>
                <a:lnTo>
                  <a:pt x="1052283" y="0"/>
                </a:lnTo>
                <a:lnTo>
                  <a:pt x="1052283" y="124853"/>
                </a:lnTo>
                <a:lnTo>
                  <a:pt x="1088732" y="124853"/>
                </a:lnTo>
                <a:lnTo>
                  <a:pt x="1097114" y="124232"/>
                </a:lnTo>
                <a:lnTo>
                  <a:pt x="1104734" y="122369"/>
                </a:lnTo>
                <a:lnTo>
                  <a:pt x="1111592" y="119265"/>
                </a:lnTo>
                <a:lnTo>
                  <a:pt x="1117688" y="114922"/>
                </a:lnTo>
                <a:lnTo>
                  <a:pt x="1120779" y="111620"/>
                </a:lnTo>
                <a:lnTo>
                  <a:pt x="1066888" y="111620"/>
                </a:lnTo>
                <a:lnTo>
                  <a:pt x="1066888" y="66687"/>
                </a:lnTo>
                <a:lnTo>
                  <a:pt x="1120345" y="66687"/>
                </a:lnTo>
                <a:lnTo>
                  <a:pt x="1116545" y="62674"/>
                </a:lnTo>
                <a:lnTo>
                  <a:pt x="1109814" y="59499"/>
                </a:lnTo>
                <a:lnTo>
                  <a:pt x="1101432" y="58508"/>
                </a:lnTo>
                <a:lnTo>
                  <a:pt x="1101432" y="58165"/>
                </a:lnTo>
                <a:lnTo>
                  <a:pt x="1108163" y="55956"/>
                </a:lnTo>
                <a:lnTo>
                  <a:pt x="1111540" y="53543"/>
                </a:lnTo>
                <a:lnTo>
                  <a:pt x="1066888" y="53543"/>
                </a:lnTo>
                <a:lnTo>
                  <a:pt x="1066888" y="13233"/>
                </a:lnTo>
                <a:lnTo>
                  <a:pt x="1119859" y="13233"/>
                </a:lnTo>
                <a:lnTo>
                  <a:pt x="1113497" y="7924"/>
                </a:lnTo>
                <a:lnTo>
                  <a:pt x="1108328" y="4457"/>
                </a:lnTo>
                <a:lnTo>
                  <a:pt x="1102337" y="1981"/>
                </a:lnTo>
                <a:lnTo>
                  <a:pt x="1095513" y="495"/>
                </a:lnTo>
                <a:lnTo>
                  <a:pt x="1087843" y="0"/>
                </a:lnTo>
                <a:close/>
              </a:path>
              <a:path w="1214755" h="127000">
                <a:moveTo>
                  <a:pt x="1120345" y="66687"/>
                </a:moveTo>
                <a:lnTo>
                  <a:pt x="1083779" y="66687"/>
                </a:lnTo>
                <a:lnTo>
                  <a:pt x="1096948" y="68071"/>
                </a:lnTo>
                <a:lnTo>
                  <a:pt x="1106354" y="72220"/>
                </a:lnTo>
                <a:lnTo>
                  <a:pt x="1111997" y="79133"/>
                </a:lnTo>
                <a:lnTo>
                  <a:pt x="1113878" y="88811"/>
                </a:lnTo>
                <a:lnTo>
                  <a:pt x="1113878" y="95884"/>
                </a:lnTo>
                <a:lnTo>
                  <a:pt x="1111465" y="101460"/>
                </a:lnTo>
                <a:lnTo>
                  <a:pt x="1102067" y="109588"/>
                </a:lnTo>
                <a:lnTo>
                  <a:pt x="1095336" y="111620"/>
                </a:lnTo>
                <a:lnTo>
                  <a:pt x="1120779" y="111620"/>
                </a:lnTo>
                <a:lnTo>
                  <a:pt x="1122689" y="109578"/>
                </a:lnTo>
                <a:lnTo>
                  <a:pt x="1126261" y="103473"/>
                </a:lnTo>
                <a:lnTo>
                  <a:pt x="1128404" y="96605"/>
                </a:lnTo>
                <a:lnTo>
                  <a:pt x="1129118" y="88976"/>
                </a:lnTo>
                <a:lnTo>
                  <a:pt x="1129118" y="80390"/>
                </a:lnTo>
                <a:lnTo>
                  <a:pt x="1126705" y="73405"/>
                </a:lnTo>
                <a:lnTo>
                  <a:pt x="1120345" y="66687"/>
                </a:lnTo>
                <a:close/>
              </a:path>
              <a:path w="1214755" h="127000">
                <a:moveTo>
                  <a:pt x="1119859" y="13233"/>
                </a:moveTo>
                <a:lnTo>
                  <a:pt x="1083779" y="13233"/>
                </a:lnTo>
                <a:lnTo>
                  <a:pt x="1094207" y="14371"/>
                </a:lnTo>
                <a:lnTo>
                  <a:pt x="1101671" y="17784"/>
                </a:lnTo>
                <a:lnTo>
                  <a:pt x="1106157" y="23472"/>
                </a:lnTo>
                <a:lnTo>
                  <a:pt x="1107655" y="31432"/>
                </a:lnTo>
                <a:lnTo>
                  <a:pt x="1107655" y="38455"/>
                </a:lnTo>
                <a:lnTo>
                  <a:pt x="1105369" y="43891"/>
                </a:lnTo>
                <a:lnTo>
                  <a:pt x="1096225" y="51612"/>
                </a:lnTo>
                <a:lnTo>
                  <a:pt x="1089875" y="53543"/>
                </a:lnTo>
                <a:lnTo>
                  <a:pt x="1111540" y="53543"/>
                </a:lnTo>
                <a:lnTo>
                  <a:pt x="1113370" y="52235"/>
                </a:lnTo>
                <a:lnTo>
                  <a:pt x="1117307" y="47015"/>
                </a:lnTo>
                <a:lnTo>
                  <a:pt x="1121117" y="41795"/>
                </a:lnTo>
                <a:lnTo>
                  <a:pt x="1123022" y="35636"/>
                </a:lnTo>
                <a:lnTo>
                  <a:pt x="1123022" y="20078"/>
                </a:lnTo>
                <a:lnTo>
                  <a:pt x="1119859" y="13233"/>
                </a:lnTo>
                <a:close/>
              </a:path>
              <a:path w="1214755" h="127000">
                <a:moveTo>
                  <a:pt x="882738" y="33604"/>
                </a:moveTo>
                <a:lnTo>
                  <a:pt x="848234" y="53744"/>
                </a:lnTo>
                <a:lnTo>
                  <a:pt x="841590" y="80619"/>
                </a:lnTo>
                <a:lnTo>
                  <a:pt x="842259" y="91020"/>
                </a:lnTo>
                <a:lnTo>
                  <a:pt x="865244" y="123904"/>
                </a:lnTo>
                <a:lnTo>
                  <a:pt x="882103" y="126936"/>
                </a:lnTo>
                <a:lnTo>
                  <a:pt x="891269" y="126403"/>
                </a:lnTo>
                <a:lnTo>
                  <a:pt x="899518" y="124804"/>
                </a:lnTo>
                <a:lnTo>
                  <a:pt x="906839" y="122141"/>
                </a:lnTo>
                <a:lnTo>
                  <a:pt x="913218" y="118414"/>
                </a:lnTo>
                <a:lnTo>
                  <a:pt x="913218" y="114922"/>
                </a:lnTo>
                <a:lnTo>
                  <a:pt x="876515" y="114922"/>
                </a:lnTo>
                <a:lnTo>
                  <a:pt x="869530" y="112229"/>
                </a:lnTo>
                <a:lnTo>
                  <a:pt x="864450" y="106832"/>
                </a:lnTo>
                <a:lnTo>
                  <a:pt x="859243" y="101434"/>
                </a:lnTo>
                <a:lnTo>
                  <a:pt x="856576" y="93776"/>
                </a:lnTo>
                <a:lnTo>
                  <a:pt x="856449" y="83845"/>
                </a:lnTo>
                <a:lnTo>
                  <a:pt x="919314" y="83845"/>
                </a:lnTo>
                <a:lnTo>
                  <a:pt x="919314" y="76352"/>
                </a:lnTo>
                <a:lnTo>
                  <a:pt x="919026" y="71742"/>
                </a:lnTo>
                <a:lnTo>
                  <a:pt x="856576" y="71742"/>
                </a:lnTo>
                <a:lnTo>
                  <a:pt x="857719" y="63969"/>
                </a:lnTo>
                <a:lnTo>
                  <a:pt x="860513" y="57670"/>
                </a:lnTo>
                <a:lnTo>
                  <a:pt x="865339" y="52844"/>
                </a:lnTo>
                <a:lnTo>
                  <a:pt x="870038" y="48031"/>
                </a:lnTo>
                <a:lnTo>
                  <a:pt x="875753" y="45618"/>
                </a:lnTo>
                <a:lnTo>
                  <a:pt x="910250" y="45618"/>
                </a:lnTo>
                <a:lnTo>
                  <a:pt x="909789" y="44932"/>
                </a:lnTo>
                <a:lnTo>
                  <a:pt x="904509" y="39974"/>
                </a:lnTo>
                <a:lnTo>
                  <a:pt x="898217" y="36434"/>
                </a:lnTo>
                <a:lnTo>
                  <a:pt x="890948" y="34311"/>
                </a:lnTo>
                <a:lnTo>
                  <a:pt x="882738" y="33604"/>
                </a:lnTo>
                <a:close/>
              </a:path>
              <a:path w="1214755" h="127000">
                <a:moveTo>
                  <a:pt x="913218" y="105003"/>
                </a:moveTo>
                <a:lnTo>
                  <a:pt x="906714" y="109344"/>
                </a:lnTo>
                <a:lnTo>
                  <a:pt x="899947" y="112444"/>
                </a:lnTo>
                <a:lnTo>
                  <a:pt x="892894" y="114302"/>
                </a:lnTo>
                <a:lnTo>
                  <a:pt x="885532" y="114922"/>
                </a:lnTo>
                <a:lnTo>
                  <a:pt x="913218" y="114922"/>
                </a:lnTo>
                <a:lnTo>
                  <a:pt x="913218" y="105003"/>
                </a:lnTo>
                <a:close/>
              </a:path>
              <a:path w="1214755" h="127000">
                <a:moveTo>
                  <a:pt x="910250" y="45618"/>
                </a:moveTo>
                <a:lnTo>
                  <a:pt x="889342" y="45618"/>
                </a:lnTo>
                <a:lnTo>
                  <a:pt x="894803" y="47917"/>
                </a:lnTo>
                <a:lnTo>
                  <a:pt x="902677" y="57086"/>
                </a:lnTo>
                <a:lnTo>
                  <a:pt x="904709" y="63499"/>
                </a:lnTo>
                <a:lnTo>
                  <a:pt x="904709" y="71742"/>
                </a:lnTo>
                <a:lnTo>
                  <a:pt x="919026" y="71742"/>
                </a:lnTo>
                <a:lnTo>
                  <a:pt x="918719" y="66851"/>
                </a:lnTo>
                <a:lnTo>
                  <a:pt x="916933" y="58446"/>
                </a:lnTo>
                <a:lnTo>
                  <a:pt x="913957" y="51140"/>
                </a:lnTo>
                <a:lnTo>
                  <a:pt x="910250" y="45618"/>
                </a:lnTo>
                <a:close/>
              </a:path>
              <a:path w="1214755" h="127000">
                <a:moveTo>
                  <a:pt x="652360" y="33604"/>
                </a:moveTo>
                <a:lnTo>
                  <a:pt x="613806" y="53157"/>
                </a:lnTo>
                <a:lnTo>
                  <a:pt x="606894" y="81318"/>
                </a:lnTo>
                <a:lnTo>
                  <a:pt x="607633" y="91126"/>
                </a:lnTo>
                <a:lnTo>
                  <a:pt x="632501" y="123818"/>
                </a:lnTo>
                <a:lnTo>
                  <a:pt x="650201" y="126936"/>
                </a:lnTo>
                <a:lnTo>
                  <a:pt x="659869" y="126134"/>
                </a:lnTo>
                <a:lnTo>
                  <a:pt x="668489" y="123726"/>
                </a:lnTo>
                <a:lnTo>
                  <a:pt x="676062" y="119714"/>
                </a:lnTo>
                <a:lnTo>
                  <a:pt x="681628" y="114922"/>
                </a:lnTo>
                <a:lnTo>
                  <a:pt x="642200" y="114922"/>
                </a:lnTo>
                <a:lnTo>
                  <a:pt x="634961" y="111874"/>
                </a:lnTo>
                <a:lnTo>
                  <a:pt x="621534" y="81318"/>
                </a:lnTo>
                <a:lnTo>
                  <a:pt x="621556" y="79921"/>
                </a:lnTo>
                <a:lnTo>
                  <a:pt x="642073" y="45618"/>
                </a:lnTo>
                <a:lnTo>
                  <a:pt x="683170" y="45618"/>
                </a:lnTo>
                <a:lnTo>
                  <a:pt x="677328" y="40515"/>
                </a:lnTo>
                <a:lnTo>
                  <a:pt x="670109" y="36677"/>
                </a:lnTo>
                <a:lnTo>
                  <a:pt x="661794" y="34372"/>
                </a:lnTo>
                <a:lnTo>
                  <a:pt x="652360" y="33604"/>
                </a:lnTo>
                <a:close/>
              </a:path>
              <a:path w="1214755" h="127000">
                <a:moveTo>
                  <a:pt x="683170" y="45618"/>
                </a:moveTo>
                <a:lnTo>
                  <a:pt x="660488" y="45618"/>
                </a:lnTo>
                <a:lnTo>
                  <a:pt x="667600" y="48640"/>
                </a:lnTo>
                <a:lnTo>
                  <a:pt x="672553" y="54673"/>
                </a:lnTo>
                <a:lnTo>
                  <a:pt x="675814" y="59684"/>
                </a:lnTo>
                <a:lnTo>
                  <a:pt x="678157" y="65649"/>
                </a:lnTo>
                <a:lnTo>
                  <a:pt x="679572" y="72572"/>
                </a:lnTo>
                <a:lnTo>
                  <a:pt x="680014" y="79921"/>
                </a:lnTo>
                <a:lnTo>
                  <a:pt x="679994" y="81318"/>
                </a:lnTo>
                <a:lnTo>
                  <a:pt x="660488" y="114922"/>
                </a:lnTo>
                <a:lnTo>
                  <a:pt x="681628" y="114922"/>
                </a:lnTo>
                <a:lnTo>
                  <a:pt x="694651" y="79921"/>
                </a:lnTo>
                <a:lnTo>
                  <a:pt x="693959" y="69634"/>
                </a:lnTo>
                <a:lnTo>
                  <a:pt x="691873" y="60531"/>
                </a:lnTo>
                <a:lnTo>
                  <a:pt x="688383" y="52614"/>
                </a:lnTo>
                <a:lnTo>
                  <a:pt x="683475" y="45885"/>
                </a:lnTo>
                <a:lnTo>
                  <a:pt x="683170" y="45618"/>
                </a:lnTo>
                <a:close/>
              </a:path>
              <a:path w="1214755" h="127000">
                <a:moveTo>
                  <a:pt x="405726" y="33604"/>
                </a:moveTo>
                <a:lnTo>
                  <a:pt x="371222" y="53744"/>
                </a:lnTo>
                <a:lnTo>
                  <a:pt x="364578" y="80619"/>
                </a:lnTo>
                <a:lnTo>
                  <a:pt x="365247" y="91020"/>
                </a:lnTo>
                <a:lnTo>
                  <a:pt x="388232" y="123904"/>
                </a:lnTo>
                <a:lnTo>
                  <a:pt x="405091" y="126936"/>
                </a:lnTo>
                <a:lnTo>
                  <a:pt x="414257" y="126403"/>
                </a:lnTo>
                <a:lnTo>
                  <a:pt x="422506" y="124804"/>
                </a:lnTo>
                <a:lnTo>
                  <a:pt x="429827" y="122141"/>
                </a:lnTo>
                <a:lnTo>
                  <a:pt x="436206" y="118414"/>
                </a:lnTo>
                <a:lnTo>
                  <a:pt x="436206" y="114922"/>
                </a:lnTo>
                <a:lnTo>
                  <a:pt x="399503" y="114922"/>
                </a:lnTo>
                <a:lnTo>
                  <a:pt x="392518" y="112229"/>
                </a:lnTo>
                <a:lnTo>
                  <a:pt x="387438" y="106832"/>
                </a:lnTo>
                <a:lnTo>
                  <a:pt x="382231" y="101434"/>
                </a:lnTo>
                <a:lnTo>
                  <a:pt x="379564" y="93776"/>
                </a:lnTo>
                <a:lnTo>
                  <a:pt x="379437" y="83845"/>
                </a:lnTo>
                <a:lnTo>
                  <a:pt x="442302" y="83845"/>
                </a:lnTo>
                <a:lnTo>
                  <a:pt x="442302" y="76352"/>
                </a:lnTo>
                <a:lnTo>
                  <a:pt x="442014" y="71742"/>
                </a:lnTo>
                <a:lnTo>
                  <a:pt x="379564" y="71742"/>
                </a:lnTo>
                <a:lnTo>
                  <a:pt x="380707" y="63969"/>
                </a:lnTo>
                <a:lnTo>
                  <a:pt x="383501" y="57670"/>
                </a:lnTo>
                <a:lnTo>
                  <a:pt x="388327" y="52844"/>
                </a:lnTo>
                <a:lnTo>
                  <a:pt x="393026" y="48031"/>
                </a:lnTo>
                <a:lnTo>
                  <a:pt x="398741" y="45618"/>
                </a:lnTo>
                <a:lnTo>
                  <a:pt x="433238" y="45618"/>
                </a:lnTo>
                <a:lnTo>
                  <a:pt x="432777" y="44932"/>
                </a:lnTo>
                <a:lnTo>
                  <a:pt x="427497" y="39974"/>
                </a:lnTo>
                <a:lnTo>
                  <a:pt x="421205" y="36434"/>
                </a:lnTo>
                <a:lnTo>
                  <a:pt x="413936" y="34311"/>
                </a:lnTo>
                <a:lnTo>
                  <a:pt x="405726" y="33604"/>
                </a:lnTo>
                <a:close/>
              </a:path>
              <a:path w="1214755" h="127000">
                <a:moveTo>
                  <a:pt x="436206" y="105003"/>
                </a:moveTo>
                <a:lnTo>
                  <a:pt x="429702" y="109344"/>
                </a:lnTo>
                <a:lnTo>
                  <a:pt x="422935" y="112444"/>
                </a:lnTo>
                <a:lnTo>
                  <a:pt x="415882" y="114302"/>
                </a:lnTo>
                <a:lnTo>
                  <a:pt x="408520" y="114922"/>
                </a:lnTo>
                <a:lnTo>
                  <a:pt x="436206" y="114922"/>
                </a:lnTo>
                <a:lnTo>
                  <a:pt x="436206" y="105003"/>
                </a:lnTo>
                <a:close/>
              </a:path>
              <a:path w="1214755" h="127000">
                <a:moveTo>
                  <a:pt x="433238" y="45618"/>
                </a:moveTo>
                <a:lnTo>
                  <a:pt x="412330" y="45618"/>
                </a:lnTo>
                <a:lnTo>
                  <a:pt x="417791" y="47917"/>
                </a:lnTo>
                <a:lnTo>
                  <a:pt x="425665" y="57086"/>
                </a:lnTo>
                <a:lnTo>
                  <a:pt x="427697" y="63499"/>
                </a:lnTo>
                <a:lnTo>
                  <a:pt x="427697" y="71742"/>
                </a:lnTo>
                <a:lnTo>
                  <a:pt x="442014" y="71742"/>
                </a:lnTo>
                <a:lnTo>
                  <a:pt x="441707" y="66851"/>
                </a:lnTo>
                <a:lnTo>
                  <a:pt x="439921" y="58446"/>
                </a:lnTo>
                <a:lnTo>
                  <a:pt x="436945" y="51140"/>
                </a:lnTo>
                <a:lnTo>
                  <a:pt x="433238" y="45618"/>
                </a:lnTo>
                <a:close/>
              </a:path>
              <a:path w="1214755" h="127000">
                <a:moveTo>
                  <a:pt x="720813" y="35699"/>
                </a:moveTo>
                <a:lnTo>
                  <a:pt x="705827" y="35699"/>
                </a:lnTo>
                <a:lnTo>
                  <a:pt x="732751" y="124853"/>
                </a:lnTo>
                <a:lnTo>
                  <a:pt x="747102" y="124853"/>
                </a:lnTo>
                <a:lnTo>
                  <a:pt x="751496" y="110743"/>
                </a:lnTo>
                <a:lnTo>
                  <a:pt x="740498" y="110743"/>
                </a:lnTo>
                <a:lnTo>
                  <a:pt x="740244" y="107441"/>
                </a:lnTo>
                <a:lnTo>
                  <a:pt x="739736" y="104774"/>
                </a:lnTo>
                <a:lnTo>
                  <a:pt x="739228" y="102742"/>
                </a:lnTo>
                <a:lnTo>
                  <a:pt x="720813" y="35699"/>
                </a:lnTo>
                <a:close/>
              </a:path>
              <a:path w="1214755" h="127000">
                <a:moveTo>
                  <a:pt x="780989" y="52768"/>
                </a:moveTo>
                <a:lnTo>
                  <a:pt x="769200" y="52768"/>
                </a:lnTo>
                <a:lnTo>
                  <a:pt x="769454" y="55841"/>
                </a:lnTo>
                <a:lnTo>
                  <a:pt x="769835" y="58597"/>
                </a:lnTo>
                <a:lnTo>
                  <a:pt x="770597" y="61036"/>
                </a:lnTo>
                <a:lnTo>
                  <a:pt x="788885" y="124853"/>
                </a:lnTo>
                <a:lnTo>
                  <a:pt x="803744" y="124853"/>
                </a:lnTo>
                <a:lnTo>
                  <a:pt x="807912" y="110921"/>
                </a:lnTo>
                <a:lnTo>
                  <a:pt x="796124" y="110921"/>
                </a:lnTo>
                <a:lnTo>
                  <a:pt x="795702" y="107441"/>
                </a:lnTo>
                <a:lnTo>
                  <a:pt x="795362" y="105054"/>
                </a:lnTo>
                <a:lnTo>
                  <a:pt x="794682" y="102742"/>
                </a:lnTo>
                <a:lnTo>
                  <a:pt x="780989" y="52768"/>
                </a:lnTo>
                <a:close/>
              </a:path>
              <a:path w="1214755" h="127000">
                <a:moveTo>
                  <a:pt x="830414" y="35699"/>
                </a:moveTo>
                <a:lnTo>
                  <a:pt x="816317" y="35699"/>
                </a:lnTo>
                <a:lnTo>
                  <a:pt x="798283" y="102908"/>
                </a:lnTo>
                <a:lnTo>
                  <a:pt x="797394" y="105994"/>
                </a:lnTo>
                <a:lnTo>
                  <a:pt x="796886" y="108661"/>
                </a:lnTo>
                <a:lnTo>
                  <a:pt x="796759" y="110921"/>
                </a:lnTo>
                <a:lnTo>
                  <a:pt x="807912" y="110921"/>
                </a:lnTo>
                <a:lnTo>
                  <a:pt x="830414" y="35699"/>
                </a:lnTo>
                <a:close/>
              </a:path>
              <a:path w="1214755" h="127000">
                <a:moveTo>
                  <a:pt x="776312" y="35699"/>
                </a:moveTo>
                <a:lnTo>
                  <a:pt x="763231" y="35699"/>
                </a:lnTo>
                <a:lnTo>
                  <a:pt x="741768" y="105460"/>
                </a:lnTo>
                <a:lnTo>
                  <a:pt x="741345" y="107734"/>
                </a:lnTo>
                <a:lnTo>
                  <a:pt x="741237" y="108661"/>
                </a:lnTo>
                <a:lnTo>
                  <a:pt x="741133" y="110743"/>
                </a:lnTo>
                <a:lnTo>
                  <a:pt x="751496" y="110743"/>
                </a:lnTo>
                <a:lnTo>
                  <a:pt x="768057" y="57556"/>
                </a:lnTo>
                <a:lnTo>
                  <a:pt x="768692" y="54851"/>
                </a:lnTo>
                <a:lnTo>
                  <a:pt x="768819" y="52768"/>
                </a:lnTo>
                <a:lnTo>
                  <a:pt x="780989" y="52768"/>
                </a:lnTo>
                <a:lnTo>
                  <a:pt x="776312" y="35699"/>
                </a:lnTo>
                <a:close/>
              </a:path>
              <a:path w="1214755" h="127000">
                <a:moveTo>
                  <a:pt x="219887" y="35699"/>
                </a:moveTo>
                <a:lnTo>
                  <a:pt x="205689" y="35699"/>
                </a:lnTo>
                <a:lnTo>
                  <a:pt x="205689" y="88976"/>
                </a:lnTo>
                <a:lnTo>
                  <a:pt x="207681" y="105585"/>
                </a:lnTo>
                <a:lnTo>
                  <a:pt x="213658" y="117448"/>
                </a:lnTo>
                <a:lnTo>
                  <a:pt x="223616" y="124564"/>
                </a:lnTo>
                <a:lnTo>
                  <a:pt x="237553" y="126936"/>
                </a:lnTo>
                <a:lnTo>
                  <a:pt x="246266" y="125924"/>
                </a:lnTo>
                <a:lnTo>
                  <a:pt x="253757" y="122888"/>
                </a:lnTo>
                <a:lnTo>
                  <a:pt x="260025" y="117828"/>
                </a:lnTo>
                <a:lnTo>
                  <a:pt x="262096" y="114922"/>
                </a:lnTo>
                <a:lnTo>
                  <a:pt x="241477" y="114922"/>
                </a:lnTo>
                <a:lnTo>
                  <a:pt x="232033" y="113159"/>
                </a:lnTo>
                <a:lnTo>
                  <a:pt x="225286" y="107872"/>
                </a:lnTo>
                <a:lnTo>
                  <a:pt x="221237" y="99057"/>
                </a:lnTo>
                <a:lnTo>
                  <a:pt x="219887" y="86715"/>
                </a:lnTo>
                <a:lnTo>
                  <a:pt x="219887" y="35699"/>
                </a:lnTo>
                <a:close/>
              </a:path>
              <a:path w="1214755" h="127000">
                <a:moveTo>
                  <a:pt x="279704" y="110743"/>
                </a:moveTo>
                <a:lnTo>
                  <a:pt x="265417" y="110743"/>
                </a:lnTo>
                <a:lnTo>
                  <a:pt x="265417" y="124853"/>
                </a:lnTo>
                <a:lnTo>
                  <a:pt x="279704" y="124853"/>
                </a:lnTo>
                <a:lnTo>
                  <a:pt x="279704" y="110743"/>
                </a:lnTo>
                <a:close/>
              </a:path>
              <a:path w="1214755" h="127000">
                <a:moveTo>
                  <a:pt x="279704" y="35699"/>
                </a:moveTo>
                <a:lnTo>
                  <a:pt x="265417" y="35699"/>
                </a:lnTo>
                <a:lnTo>
                  <a:pt x="265417" y="95364"/>
                </a:lnTo>
                <a:lnTo>
                  <a:pt x="263169" y="102082"/>
                </a:lnTo>
                <a:lnTo>
                  <a:pt x="254177" y="112356"/>
                </a:lnTo>
                <a:lnTo>
                  <a:pt x="248437" y="114922"/>
                </a:lnTo>
                <a:lnTo>
                  <a:pt x="262096" y="114922"/>
                </a:lnTo>
                <a:lnTo>
                  <a:pt x="265074" y="110743"/>
                </a:lnTo>
                <a:lnTo>
                  <a:pt x="279704" y="110743"/>
                </a:lnTo>
                <a:lnTo>
                  <a:pt x="279704" y="35699"/>
                </a:lnTo>
                <a:close/>
              </a:path>
              <a:path w="1214755" h="127000">
                <a:moveTo>
                  <a:pt x="189001" y="35699"/>
                </a:moveTo>
                <a:lnTo>
                  <a:pt x="120218" y="35699"/>
                </a:lnTo>
                <a:lnTo>
                  <a:pt x="120218" y="47891"/>
                </a:lnTo>
                <a:lnTo>
                  <a:pt x="168020" y="47891"/>
                </a:lnTo>
                <a:lnTo>
                  <a:pt x="115252" y="120408"/>
                </a:lnTo>
                <a:lnTo>
                  <a:pt x="115252" y="124853"/>
                </a:lnTo>
                <a:lnTo>
                  <a:pt x="188480" y="124853"/>
                </a:lnTo>
                <a:lnTo>
                  <a:pt x="188480" y="112661"/>
                </a:lnTo>
                <a:lnTo>
                  <a:pt x="136245" y="112661"/>
                </a:lnTo>
                <a:lnTo>
                  <a:pt x="189001" y="39789"/>
                </a:lnTo>
                <a:lnTo>
                  <a:pt x="189001" y="35699"/>
                </a:lnTo>
                <a:close/>
              </a:path>
              <a:path w="1214755" h="127000">
                <a:moveTo>
                  <a:pt x="954874" y="35699"/>
                </a:moveTo>
                <a:lnTo>
                  <a:pt x="940650" y="35699"/>
                </a:lnTo>
                <a:lnTo>
                  <a:pt x="940650" y="124853"/>
                </a:lnTo>
                <a:lnTo>
                  <a:pt x="954874" y="124853"/>
                </a:lnTo>
                <a:lnTo>
                  <a:pt x="954874" y="69481"/>
                </a:lnTo>
                <a:lnTo>
                  <a:pt x="957033" y="61645"/>
                </a:lnTo>
                <a:lnTo>
                  <a:pt x="962395" y="54063"/>
                </a:lnTo>
                <a:lnTo>
                  <a:pt x="954874" y="54063"/>
                </a:lnTo>
                <a:lnTo>
                  <a:pt x="954874" y="35699"/>
                </a:lnTo>
                <a:close/>
              </a:path>
              <a:path w="1214755" h="127000">
                <a:moveTo>
                  <a:pt x="982306" y="34124"/>
                </a:moveTo>
                <a:lnTo>
                  <a:pt x="973416" y="34124"/>
                </a:lnTo>
                <a:lnTo>
                  <a:pt x="968717" y="35890"/>
                </a:lnTo>
                <a:lnTo>
                  <a:pt x="964653" y="39395"/>
                </a:lnTo>
                <a:lnTo>
                  <a:pt x="960462" y="42913"/>
                </a:lnTo>
                <a:lnTo>
                  <a:pt x="957287" y="47802"/>
                </a:lnTo>
                <a:lnTo>
                  <a:pt x="955255" y="54063"/>
                </a:lnTo>
                <a:lnTo>
                  <a:pt x="962395" y="54063"/>
                </a:lnTo>
                <a:lnTo>
                  <a:pt x="965161" y="50152"/>
                </a:lnTo>
                <a:lnTo>
                  <a:pt x="970241" y="47282"/>
                </a:lnTo>
                <a:lnTo>
                  <a:pt x="987132" y="47282"/>
                </a:lnTo>
                <a:lnTo>
                  <a:pt x="987132" y="35344"/>
                </a:lnTo>
                <a:lnTo>
                  <a:pt x="985227" y="34531"/>
                </a:lnTo>
                <a:lnTo>
                  <a:pt x="982306" y="34124"/>
                </a:lnTo>
                <a:close/>
              </a:path>
              <a:path w="1214755" h="127000">
                <a:moveTo>
                  <a:pt x="987132" y="47282"/>
                </a:moveTo>
                <a:lnTo>
                  <a:pt x="981036" y="47282"/>
                </a:lnTo>
                <a:lnTo>
                  <a:pt x="984592" y="48234"/>
                </a:lnTo>
                <a:lnTo>
                  <a:pt x="987132" y="50152"/>
                </a:lnTo>
                <a:lnTo>
                  <a:pt x="987132" y="47282"/>
                </a:lnTo>
                <a:close/>
              </a:path>
              <a:path w="1214755" h="127000">
                <a:moveTo>
                  <a:pt x="322478" y="35699"/>
                </a:moveTo>
                <a:lnTo>
                  <a:pt x="308190" y="35699"/>
                </a:lnTo>
                <a:lnTo>
                  <a:pt x="308190" y="124853"/>
                </a:lnTo>
                <a:lnTo>
                  <a:pt x="322478" y="124853"/>
                </a:lnTo>
                <a:lnTo>
                  <a:pt x="322478" y="69481"/>
                </a:lnTo>
                <a:lnTo>
                  <a:pt x="324523" y="61645"/>
                </a:lnTo>
                <a:lnTo>
                  <a:pt x="329918" y="54063"/>
                </a:lnTo>
                <a:lnTo>
                  <a:pt x="322478" y="54063"/>
                </a:lnTo>
                <a:lnTo>
                  <a:pt x="322478" y="35699"/>
                </a:lnTo>
                <a:close/>
              </a:path>
              <a:path w="1214755" h="127000">
                <a:moveTo>
                  <a:pt x="349872" y="34124"/>
                </a:moveTo>
                <a:lnTo>
                  <a:pt x="340982" y="34124"/>
                </a:lnTo>
                <a:lnTo>
                  <a:pt x="336321" y="35890"/>
                </a:lnTo>
                <a:lnTo>
                  <a:pt x="327952" y="42913"/>
                </a:lnTo>
                <a:lnTo>
                  <a:pt x="324853" y="47802"/>
                </a:lnTo>
                <a:lnTo>
                  <a:pt x="322821" y="54063"/>
                </a:lnTo>
                <a:lnTo>
                  <a:pt x="329918" y="54063"/>
                </a:lnTo>
                <a:lnTo>
                  <a:pt x="332701" y="50152"/>
                </a:lnTo>
                <a:lnTo>
                  <a:pt x="337794" y="47282"/>
                </a:lnTo>
                <a:lnTo>
                  <a:pt x="354685" y="47282"/>
                </a:lnTo>
                <a:lnTo>
                  <a:pt x="354685" y="35344"/>
                </a:lnTo>
                <a:lnTo>
                  <a:pt x="352717" y="34531"/>
                </a:lnTo>
                <a:lnTo>
                  <a:pt x="349872" y="34124"/>
                </a:lnTo>
                <a:close/>
              </a:path>
              <a:path w="1214755" h="127000">
                <a:moveTo>
                  <a:pt x="354685" y="47282"/>
                </a:moveTo>
                <a:lnTo>
                  <a:pt x="348589" y="47282"/>
                </a:lnTo>
                <a:lnTo>
                  <a:pt x="352196" y="48234"/>
                </a:lnTo>
                <a:lnTo>
                  <a:pt x="354685" y="50152"/>
                </a:lnTo>
                <a:lnTo>
                  <a:pt x="354685" y="47282"/>
                </a:lnTo>
                <a:close/>
              </a:path>
              <a:path w="1214755" h="127000">
                <a:moveTo>
                  <a:pt x="1207477" y="33781"/>
                </a:moveTo>
                <a:lnTo>
                  <a:pt x="1202016" y="33781"/>
                </a:lnTo>
                <a:lnTo>
                  <a:pt x="1199730" y="34709"/>
                </a:lnTo>
                <a:lnTo>
                  <a:pt x="1195920" y="38430"/>
                </a:lnTo>
                <a:lnTo>
                  <a:pt x="1195031" y="40690"/>
                </a:lnTo>
                <a:lnTo>
                  <a:pt x="1195031" y="46024"/>
                </a:lnTo>
                <a:lnTo>
                  <a:pt x="1195920" y="48323"/>
                </a:lnTo>
                <a:lnTo>
                  <a:pt x="1199730" y="52158"/>
                </a:lnTo>
                <a:lnTo>
                  <a:pt x="1202016" y="53111"/>
                </a:lnTo>
                <a:lnTo>
                  <a:pt x="1207477" y="53111"/>
                </a:lnTo>
                <a:lnTo>
                  <a:pt x="1209763" y="52158"/>
                </a:lnTo>
                <a:lnTo>
                  <a:pt x="1213573" y="48323"/>
                </a:lnTo>
                <a:lnTo>
                  <a:pt x="1214589" y="46024"/>
                </a:lnTo>
                <a:lnTo>
                  <a:pt x="1214589" y="40690"/>
                </a:lnTo>
                <a:lnTo>
                  <a:pt x="1213573" y="38430"/>
                </a:lnTo>
                <a:lnTo>
                  <a:pt x="1209763" y="34709"/>
                </a:lnTo>
                <a:lnTo>
                  <a:pt x="1207477" y="33781"/>
                </a:lnTo>
                <a:close/>
              </a:path>
              <a:path w="1214755" h="127000">
                <a:moveTo>
                  <a:pt x="63030" y="0"/>
                </a:moveTo>
                <a:lnTo>
                  <a:pt x="47891" y="0"/>
                </a:lnTo>
                <a:lnTo>
                  <a:pt x="0" y="124853"/>
                </a:lnTo>
                <a:lnTo>
                  <a:pt x="16281" y="124853"/>
                </a:lnTo>
                <a:lnTo>
                  <a:pt x="28727" y="89852"/>
                </a:lnTo>
                <a:lnTo>
                  <a:pt x="97623" y="89852"/>
                </a:lnTo>
                <a:lnTo>
                  <a:pt x="92563" y="76707"/>
                </a:lnTo>
                <a:lnTo>
                  <a:pt x="33604" y="76707"/>
                </a:lnTo>
                <a:lnTo>
                  <a:pt x="53771" y="21475"/>
                </a:lnTo>
                <a:lnTo>
                  <a:pt x="54444" y="18694"/>
                </a:lnTo>
                <a:lnTo>
                  <a:pt x="55029" y="15151"/>
                </a:lnTo>
                <a:lnTo>
                  <a:pt x="68863" y="15151"/>
                </a:lnTo>
                <a:lnTo>
                  <a:pt x="63030" y="0"/>
                </a:lnTo>
                <a:close/>
              </a:path>
              <a:path w="1214755" h="127000">
                <a:moveTo>
                  <a:pt x="97623" y="89852"/>
                </a:moveTo>
                <a:lnTo>
                  <a:pt x="81660" y="89852"/>
                </a:lnTo>
                <a:lnTo>
                  <a:pt x="94894" y="124853"/>
                </a:lnTo>
                <a:lnTo>
                  <a:pt x="111099" y="124853"/>
                </a:lnTo>
                <a:lnTo>
                  <a:pt x="97623" y="89852"/>
                </a:lnTo>
                <a:close/>
              </a:path>
              <a:path w="1214755" h="127000">
                <a:moveTo>
                  <a:pt x="68863" y="15151"/>
                </a:moveTo>
                <a:lnTo>
                  <a:pt x="55371" y="15151"/>
                </a:lnTo>
                <a:lnTo>
                  <a:pt x="56006" y="18986"/>
                </a:lnTo>
                <a:lnTo>
                  <a:pt x="56654" y="21767"/>
                </a:lnTo>
                <a:lnTo>
                  <a:pt x="76873" y="76707"/>
                </a:lnTo>
                <a:lnTo>
                  <a:pt x="92563" y="76707"/>
                </a:lnTo>
                <a:lnTo>
                  <a:pt x="68863" y="15151"/>
                </a:lnTo>
                <a:close/>
              </a:path>
              <a:path w="1214755" h="127000">
                <a:moveTo>
                  <a:pt x="548601" y="0"/>
                </a:moveTo>
                <a:lnTo>
                  <a:pt x="514311" y="0"/>
                </a:lnTo>
                <a:lnTo>
                  <a:pt x="514311" y="124853"/>
                </a:lnTo>
                <a:lnTo>
                  <a:pt x="528916" y="124853"/>
                </a:lnTo>
                <a:lnTo>
                  <a:pt x="528916" y="77660"/>
                </a:lnTo>
                <a:lnTo>
                  <a:pt x="545426" y="77660"/>
                </a:lnTo>
                <a:lnTo>
                  <a:pt x="580134" y="64427"/>
                </a:lnTo>
                <a:lnTo>
                  <a:pt x="528916" y="64427"/>
                </a:lnTo>
                <a:lnTo>
                  <a:pt x="528916" y="13233"/>
                </a:lnTo>
                <a:lnTo>
                  <a:pt x="582797" y="13233"/>
                </a:lnTo>
                <a:lnTo>
                  <a:pt x="579716" y="9753"/>
                </a:lnTo>
                <a:lnTo>
                  <a:pt x="573622" y="5486"/>
                </a:lnTo>
                <a:lnTo>
                  <a:pt x="566397" y="2438"/>
                </a:lnTo>
                <a:lnTo>
                  <a:pt x="558053" y="609"/>
                </a:lnTo>
                <a:lnTo>
                  <a:pt x="548601" y="0"/>
                </a:lnTo>
                <a:close/>
              </a:path>
              <a:path w="1214755" h="127000">
                <a:moveTo>
                  <a:pt x="582797" y="13233"/>
                </a:moveTo>
                <a:lnTo>
                  <a:pt x="546061" y="13233"/>
                </a:lnTo>
                <a:lnTo>
                  <a:pt x="558896" y="14778"/>
                </a:lnTo>
                <a:lnTo>
                  <a:pt x="568064" y="19415"/>
                </a:lnTo>
                <a:lnTo>
                  <a:pt x="573565" y="27142"/>
                </a:lnTo>
                <a:lnTo>
                  <a:pt x="575280" y="37261"/>
                </a:lnTo>
                <a:lnTo>
                  <a:pt x="575398" y="46380"/>
                </a:lnTo>
                <a:lnTo>
                  <a:pt x="572731" y="52895"/>
                </a:lnTo>
                <a:lnTo>
                  <a:pt x="562063" y="62128"/>
                </a:lnTo>
                <a:lnTo>
                  <a:pt x="554316" y="64427"/>
                </a:lnTo>
                <a:lnTo>
                  <a:pt x="580134" y="64427"/>
                </a:lnTo>
                <a:lnTo>
                  <a:pt x="583780" y="60284"/>
                </a:lnTo>
                <a:lnTo>
                  <a:pt x="587590" y="53417"/>
                </a:lnTo>
                <a:lnTo>
                  <a:pt x="589876" y="45744"/>
                </a:lnTo>
                <a:lnTo>
                  <a:pt x="590638" y="37261"/>
                </a:lnTo>
                <a:lnTo>
                  <a:pt x="589950" y="28884"/>
                </a:lnTo>
                <a:lnTo>
                  <a:pt x="587892" y="21507"/>
                </a:lnTo>
                <a:lnTo>
                  <a:pt x="584477" y="15130"/>
                </a:lnTo>
                <a:lnTo>
                  <a:pt x="582797" y="13233"/>
                </a:lnTo>
                <a:close/>
              </a:path>
              <a:path w="1214755" h="127000">
                <a:moveTo>
                  <a:pt x="1168996" y="0"/>
                </a:moveTo>
                <a:lnTo>
                  <a:pt x="1154391" y="0"/>
                </a:lnTo>
                <a:lnTo>
                  <a:pt x="1154391" y="124853"/>
                </a:lnTo>
                <a:lnTo>
                  <a:pt x="1168996" y="124853"/>
                </a:lnTo>
                <a:lnTo>
                  <a:pt x="1168996" y="0"/>
                </a:lnTo>
                <a:close/>
              </a:path>
            </a:pathLst>
          </a:custGeom>
          <a:solidFill>
            <a:srgbClr val="006FC0"/>
          </a:solidFill>
        </p:spPr>
        <p:txBody>
          <a:bodyPr wrap="square" lIns="0" tIns="0" rIns="0" bIns="0" rtlCol="0"/>
          <a:lstStyle/>
          <a:p>
            <a:endParaRPr/>
          </a:p>
        </p:txBody>
      </p:sp>
      <p:sp>
        <p:nvSpPr>
          <p:cNvPr id="32" name="object 32"/>
          <p:cNvSpPr/>
          <p:nvPr/>
        </p:nvSpPr>
        <p:spPr>
          <a:xfrm>
            <a:off x="2198497" y="6033782"/>
            <a:ext cx="1971039" cy="134073"/>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738289" y="6434328"/>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4" name="object 34"/>
          <p:cNvSpPr/>
          <p:nvPr/>
        </p:nvSpPr>
        <p:spPr>
          <a:xfrm>
            <a:off x="909993" y="6385343"/>
            <a:ext cx="2174582" cy="16681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3153282" y="6454910"/>
            <a:ext cx="47625" cy="11430"/>
          </a:xfrm>
          <a:custGeom>
            <a:avLst/>
            <a:gdLst/>
            <a:ahLst/>
            <a:cxnLst/>
            <a:rect l="l" t="t" r="r" b="b"/>
            <a:pathLst>
              <a:path w="47625" h="11429">
                <a:moveTo>
                  <a:pt x="0" y="11231"/>
                </a:moveTo>
                <a:lnTo>
                  <a:pt x="47537" y="11231"/>
                </a:lnTo>
                <a:lnTo>
                  <a:pt x="47537" y="0"/>
                </a:lnTo>
                <a:lnTo>
                  <a:pt x="0" y="0"/>
                </a:lnTo>
                <a:lnTo>
                  <a:pt x="0" y="11231"/>
                </a:lnTo>
                <a:close/>
              </a:path>
            </a:pathLst>
          </a:custGeom>
          <a:solidFill>
            <a:srgbClr val="006FC0"/>
          </a:solidFill>
        </p:spPr>
        <p:txBody>
          <a:bodyPr wrap="square" lIns="0" tIns="0" rIns="0" bIns="0" rtlCol="0"/>
          <a:lstStyle/>
          <a:p>
            <a:endParaRPr/>
          </a:p>
        </p:txBody>
      </p:sp>
      <p:sp>
        <p:nvSpPr>
          <p:cNvPr id="36" name="object 36"/>
          <p:cNvSpPr/>
          <p:nvPr/>
        </p:nvSpPr>
        <p:spPr>
          <a:xfrm>
            <a:off x="3271646" y="6383261"/>
            <a:ext cx="263525" cy="129539"/>
          </a:xfrm>
          <a:custGeom>
            <a:avLst/>
            <a:gdLst/>
            <a:ahLst/>
            <a:cxnLst/>
            <a:rect l="l" t="t" r="r" b="b"/>
            <a:pathLst>
              <a:path w="263525" h="129540">
                <a:moveTo>
                  <a:pt x="226440" y="35686"/>
                </a:moveTo>
                <a:lnTo>
                  <a:pt x="191936" y="55827"/>
                </a:lnTo>
                <a:lnTo>
                  <a:pt x="185292" y="82702"/>
                </a:lnTo>
                <a:lnTo>
                  <a:pt x="185961" y="93103"/>
                </a:lnTo>
                <a:lnTo>
                  <a:pt x="208946" y="125987"/>
                </a:lnTo>
                <a:lnTo>
                  <a:pt x="225805" y="129019"/>
                </a:lnTo>
                <a:lnTo>
                  <a:pt x="234971" y="128487"/>
                </a:lnTo>
                <a:lnTo>
                  <a:pt x="243220" y="126892"/>
                </a:lnTo>
                <a:lnTo>
                  <a:pt x="250541" y="124229"/>
                </a:lnTo>
                <a:lnTo>
                  <a:pt x="256920" y="120497"/>
                </a:lnTo>
                <a:lnTo>
                  <a:pt x="256920" y="117005"/>
                </a:lnTo>
                <a:lnTo>
                  <a:pt x="220217" y="117005"/>
                </a:lnTo>
                <a:lnTo>
                  <a:pt x="213232" y="114312"/>
                </a:lnTo>
                <a:lnTo>
                  <a:pt x="208152" y="108915"/>
                </a:lnTo>
                <a:lnTo>
                  <a:pt x="202945" y="103517"/>
                </a:lnTo>
                <a:lnTo>
                  <a:pt x="200278" y="95859"/>
                </a:lnTo>
                <a:lnTo>
                  <a:pt x="200151" y="85928"/>
                </a:lnTo>
                <a:lnTo>
                  <a:pt x="263016" y="85928"/>
                </a:lnTo>
                <a:lnTo>
                  <a:pt x="263016" y="78435"/>
                </a:lnTo>
                <a:lnTo>
                  <a:pt x="262728" y="73825"/>
                </a:lnTo>
                <a:lnTo>
                  <a:pt x="200278" y="73825"/>
                </a:lnTo>
                <a:lnTo>
                  <a:pt x="201422" y="66052"/>
                </a:lnTo>
                <a:lnTo>
                  <a:pt x="204215" y="59753"/>
                </a:lnTo>
                <a:lnTo>
                  <a:pt x="209041" y="54927"/>
                </a:lnTo>
                <a:lnTo>
                  <a:pt x="213740" y="50114"/>
                </a:lnTo>
                <a:lnTo>
                  <a:pt x="219455" y="47701"/>
                </a:lnTo>
                <a:lnTo>
                  <a:pt x="253952" y="47701"/>
                </a:lnTo>
                <a:lnTo>
                  <a:pt x="253491" y="47015"/>
                </a:lnTo>
                <a:lnTo>
                  <a:pt x="248211" y="42057"/>
                </a:lnTo>
                <a:lnTo>
                  <a:pt x="241919" y="38517"/>
                </a:lnTo>
                <a:lnTo>
                  <a:pt x="234650" y="36394"/>
                </a:lnTo>
                <a:lnTo>
                  <a:pt x="226440" y="35686"/>
                </a:lnTo>
                <a:close/>
              </a:path>
              <a:path w="263525" h="129540">
                <a:moveTo>
                  <a:pt x="256920" y="107086"/>
                </a:moveTo>
                <a:lnTo>
                  <a:pt x="250416" y="111427"/>
                </a:lnTo>
                <a:lnTo>
                  <a:pt x="243649" y="114527"/>
                </a:lnTo>
                <a:lnTo>
                  <a:pt x="236597" y="116385"/>
                </a:lnTo>
                <a:lnTo>
                  <a:pt x="229235" y="117005"/>
                </a:lnTo>
                <a:lnTo>
                  <a:pt x="256920" y="117005"/>
                </a:lnTo>
                <a:lnTo>
                  <a:pt x="256920" y="107086"/>
                </a:lnTo>
                <a:close/>
              </a:path>
              <a:path w="263525" h="129540">
                <a:moveTo>
                  <a:pt x="253952" y="47701"/>
                </a:moveTo>
                <a:lnTo>
                  <a:pt x="233044" y="47701"/>
                </a:lnTo>
                <a:lnTo>
                  <a:pt x="238505" y="49999"/>
                </a:lnTo>
                <a:lnTo>
                  <a:pt x="246379" y="59169"/>
                </a:lnTo>
                <a:lnTo>
                  <a:pt x="248412" y="65582"/>
                </a:lnTo>
                <a:lnTo>
                  <a:pt x="248412" y="73825"/>
                </a:lnTo>
                <a:lnTo>
                  <a:pt x="262728" y="73825"/>
                </a:lnTo>
                <a:lnTo>
                  <a:pt x="262421" y="68934"/>
                </a:lnTo>
                <a:lnTo>
                  <a:pt x="260635" y="60529"/>
                </a:lnTo>
                <a:lnTo>
                  <a:pt x="257659" y="53223"/>
                </a:lnTo>
                <a:lnTo>
                  <a:pt x="253952" y="47701"/>
                </a:lnTo>
                <a:close/>
              </a:path>
              <a:path w="263525" h="129540">
                <a:moveTo>
                  <a:pt x="133476" y="35686"/>
                </a:moveTo>
                <a:lnTo>
                  <a:pt x="98972" y="55827"/>
                </a:lnTo>
                <a:lnTo>
                  <a:pt x="92328" y="82702"/>
                </a:lnTo>
                <a:lnTo>
                  <a:pt x="92997" y="93103"/>
                </a:lnTo>
                <a:lnTo>
                  <a:pt x="115982" y="125987"/>
                </a:lnTo>
                <a:lnTo>
                  <a:pt x="132841" y="129019"/>
                </a:lnTo>
                <a:lnTo>
                  <a:pt x="142007" y="128487"/>
                </a:lnTo>
                <a:lnTo>
                  <a:pt x="150256" y="126892"/>
                </a:lnTo>
                <a:lnTo>
                  <a:pt x="157577" y="124229"/>
                </a:lnTo>
                <a:lnTo>
                  <a:pt x="163956" y="120497"/>
                </a:lnTo>
                <a:lnTo>
                  <a:pt x="163956" y="117005"/>
                </a:lnTo>
                <a:lnTo>
                  <a:pt x="127253" y="117005"/>
                </a:lnTo>
                <a:lnTo>
                  <a:pt x="120268" y="114312"/>
                </a:lnTo>
                <a:lnTo>
                  <a:pt x="115188" y="108915"/>
                </a:lnTo>
                <a:lnTo>
                  <a:pt x="109981" y="103517"/>
                </a:lnTo>
                <a:lnTo>
                  <a:pt x="107314" y="95859"/>
                </a:lnTo>
                <a:lnTo>
                  <a:pt x="107187" y="85928"/>
                </a:lnTo>
                <a:lnTo>
                  <a:pt x="170052" y="85928"/>
                </a:lnTo>
                <a:lnTo>
                  <a:pt x="170052" y="78435"/>
                </a:lnTo>
                <a:lnTo>
                  <a:pt x="169764" y="73825"/>
                </a:lnTo>
                <a:lnTo>
                  <a:pt x="107314" y="73825"/>
                </a:lnTo>
                <a:lnTo>
                  <a:pt x="108457" y="66052"/>
                </a:lnTo>
                <a:lnTo>
                  <a:pt x="111251" y="59753"/>
                </a:lnTo>
                <a:lnTo>
                  <a:pt x="116077" y="54927"/>
                </a:lnTo>
                <a:lnTo>
                  <a:pt x="120776" y="50114"/>
                </a:lnTo>
                <a:lnTo>
                  <a:pt x="126491" y="47701"/>
                </a:lnTo>
                <a:lnTo>
                  <a:pt x="160988" y="47701"/>
                </a:lnTo>
                <a:lnTo>
                  <a:pt x="160527" y="47015"/>
                </a:lnTo>
                <a:lnTo>
                  <a:pt x="155247" y="42057"/>
                </a:lnTo>
                <a:lnTo>
                  <a:pt x="148955" y="38517"/>
                </a:lnTo>
                <a:lnTo>
                  <a:pt x="141686" y="36394"/>
                </a:lnTo>
                <a:lnTo>
                  <a:pt x="133476" y="35686"/>
                </a:lnTo>
                <a:close/>
              </a:path>
              <a:path w="263525" h="129540">
                <a:moveTo>
                  <a:pt x="163956" y="107086"/>
                </a:moveTo>
                <a:lnTo>
                  <a:pt x="157452" y="111427"/>
                </a:lnTo>
                <a:lnTo>
                  <a:pt x="150685" y="114527"/>
                </a:lnTo>
                <a:lnTo>
                  <a:pt x="143633" y="116385"/>
                </a:lnTo>
                <a:lnTo>
                  <a:pt x="136270" y="117005"/>
                </a:lnTo>
                <a:lnTo>
                  <a:pt x="163956" y="117005"/>
                </a:lnTo>
                <a:lnTo>
                  <a:pt x="163956" y="107086"/>
                </a:lnTo>
                <a:close/>
              </a:path>
              <a:path w="263525" h="129540">
                <a:moveTo>
                  <a:pt x="160988" y="47701"/>
                </a:moveTo>
                <a:lnTo>
                  <a:pt x="140080" y="47701"/>
                </a:lnTo>
                <a:lnTo>
                  <a:pt x="145541" y="49999"/>
                </a:lnTo>
                <a:lnTo>
                  <a:pt x="153415" y="59169"/>
                </a:lnTo>
                <a:lnTo>
                  <a:pt x="155448" y="65582"/>
                </a:lnTo>
                <a:lnTo>
                  <a:pt x="155448" y="73825"/>
                </a:lnTo>
                <a:lnTo>
                  <a:pt x="169764" y="73825"/>
                </a:lnTo>
                <a:lnTo>
                  <a:pt x="169457" y="68934"/>
                </a:lnTo>
                <a:lnTo>
                  <a:pt x="167671" y="60529"/>
                </a:lnTo>
                <a:lnTo>
                  <a:pt x="164695" y="53223"/>
                </a:lnTo>
                <a:lnTo>
                  <a:pt x="160988" y="47701"/>
                </a:lnTo>
                <a:close/>
              </a:path>
              <a:path w="263525" h="129540">
                <a:moveTo>
                  <a:pt x="0" y="104647"/>
                </a:moveTo>
                <a:lnTo>
                  <a:pt x="0" y="121881"/>
                </a:lnTo>
                <a:lnTo>
                  <a:pt x="1650" y="122986"/>
                </a:lnTo>
                <a:lnTo>
                  <a:pt x="29337" y="129019"/>
                </a:lnTo>
                <a:lnTo>
                  <a:pt x="37211" y="129019"/>
                </a:lnTo>
                <a:lnTo>
                  <a:pt x="69084" y="115874"/>
                </a:lnTo>
                <a:lnTo>
                  <a:pt x="30987" y="115874"/>
                </a:lnTo>
                <a:lnTo>
                  <a:pt x="28066" y="115620"/>
                </a:lnTo>
                <a:lnTo>
                  <a:pt x="2031" y="106387"/>
                </a:lnTo>
                <a:lnTo>
                  <a:pt x="0" y="104647"/>
                </a:lnTo>
                <a:close/>
              </a:path>
              <a:path w="263525" h="129540">
                <a:moveTo>
                  <a:pt x="43561" y="0"/>
                </a:moveTo>
                <a:lnTo>
                  <a:pt x="38100" y="0"/>
                </a:lnTo>
                <a:lnTo>
                  <a:pt x="32892" y="660"/>
                </a:lnTo>
                <a:lnTo>
                  <a:pt x="1397" y="22707"/>
                </a:lnTo>
                <a:lnTo>
                  <a:pt x="253" y="27647"/>
                </a:lnTo>
                <a:lnTo>
                  <a:pt x="253" y="37985"/>
                </a:lnTo>
                <a:lnTo>
                  <a:pt x="19050" y="62242"/>
                </a:lnTo>
                <a:lnTo>
                  <a:pt x="22732" y="64515"/>
                </a:lnTo>
                <a:lnTo>
                  <a:pt x="26797" y="66738"/>
                </a:lnTo>
                <a:lnTo>
                  <a:pt x="31241" y="68948"/>
                </a:lnTo>
                <a:lnTo>
                  <a:pt x="39115" y="73024"/>
                </a:lnTo>
                <a:lnTo>
                  <a:pt x="42672" y="74917"/>
                </a:lnTo>
                <a:lnTo>
                  <a:pt x="46354" y="76796"/>
                </a:lnTo>
                <a:lnTo>
                  <a:pt x="49402" y="78778"/>
                </a:lnTo>
                <a:lnTo>
                  <a:pt x="51942" y="80835"/>
                </a:lnTo>
                <a:lnTo>
                  <a:pt x="54610" y="82892"/>
                </a:lnTo>
                <a:lnTo>
                  <a:pt x="56641" y="85178"/>
                </a:lnTo>
                <a:lnTo>
                  <a:pt x="58165" y="87668"/>
                </a:lnTo>
                <a:lnTo>
                  <a:pt x="59562" y="90169"/>
                </a:lnTo>
                <a:lnTo>
                  <a:pt x="60325" y="93090"/>
                </a:lnTo>
                <a:lnTo>
                  <a:pt x="60325" y="102730"/>
                </a:lnTo>
                <a:lnTo>
                  <a:pt x="58165" y="107530"/>
                </a:lnTo>
                <a:lnTo>
                  <a:pt x="49275" y="114211"/>
                </a:lnTo>
                <a:lnTo>
                  <a:pt x="42544" y="115874"/>
                </a:lnTo>
                <a:lnTo>
                  <a:pt x="69084" y="115874"/>
                </a:lnTo>
                <a:lnTo>
                  <a:pt x="69595" y="115315"/>
                </a:lnTo>
                <a:lnTo>
                  <a:pt x="74422" y="106781"/>
                </a:lnTo>
                <a:lnTo>
                  <a:pt x="75691" y="101574"/>
                </a:lnTo>
                <a:lnTo>
                  <a:pt x="75691" y="90779"/>
                </a:lnTo>
                <a:lnTo>
                  <a:pt x="74802" y="86652"/>
                </a:lnTo>
                <a:lnTo>
                  <a:pt x="71247" y="79451"/>
                </a:lnTo>
                <a:lnTo>
                  <a:pt x="68833" y="76174"/>
                </a:lnTo>
                <a:lnTo>
                  <a:pt x="65786" y="73215"/>
                </a:lnTo>
                <a:lnTo>
                  <a:pt x="62864" y="70256"/>
                </a:lnTo>
                <a:lnTo>
                  <a:pt x="59308" y="67551"/>
                </a:lnTo>
                <a:lnTo>
                  <a:pt x="55244" y="65125"/>
                </a:lnTo>
                <a:lnTo>
                  <a:pt x="51307" y="62687"/>
                </a:lnTo>
                <a:lnTo>
                  <a:pt x="47116" y="60363"/>
                </a:lnTo>
                <a:lnTo>
                  <a:pt x="42544" y="58153"/>
                </a:lnTo>
                <a:lnTo>
                  <a:pt x="38226" y="56006"/>
                </a:lnTo>
                <a:lnTo>
                  <a:pt x="34416" y="54038"/>
                </a:lnTo>
                <a:lnTo>
                  <a:pt x="31114" y="52235"/>
                </a:lnTo>
                <a:lnTo>
                  <a:pt x="27686" y="50431"/>
                </a:lnTo>
                <a:lnTo>
                  <a:pt x="24891" y="48577"/>
                </a:lnTo>
                <a:lnTo>
                  <a:pt x="22605" y="46659"/>
                </a:lnTo>
                <a:lnTo>
                  <a:pt x="20192" y="44742"/>
                </a:lnTo>
                <a:lnTo>
                  <a:pt x="18541" y="42633"/>
                </a:lnTo>
                <a:lnTo>
                  <a:pt x="17272" y="40309"/>
                </a:lnTo>
                <a:lnTo>
                  <a:pt x="16128" y="37985"/>
                </a:lnTo>
                <a:lnTo>
                  <a:pt x="15493" y="35229"/>
                </a:lnTo>
                <a:lnTo>
                  <a:pt x="15493" y="28613"/>
                </a:lnTo>
                <a:lnTo>
                  <a:pt x="16255" y="25704"/>
                </a:lnTo>
                <a:lnTo>
                  <a:pt x="17906" y="23329"/>
                </a:lnTo>
                <a:lnTo>
                  <a:pt x="19430" y="20942"/>
                </a:lnTo>
                <a:lnTo>
                  <a:pt x="21462" y="18999"/>
                </a:lnTo>
                <a:lnTo>
                  <a:pt x="24002" y="17500"/>
                </a:lnTo>
                <a:lnTo>
                  <a:pt x="26415" y="15989"/>
                </a:lnTo>
                <a:lnTo>
                  <a:pt x="29337" y="14897"/>
                </a:lnTo>
                <a:lnTo>
                  <a:pt x="35687" y="13563"/>
                </a:lnTo>
                <a:lnTo>
                  <a:pt x="38862" y="13233"/>
                </a:lnTo>
                <a:lnTo>
                  <a:pt x="70485" y="13233"/>
                </a:lnTo>
                <a:lnTo>
                  <a:pt x="70485" y="4432"/>
                </a:lnTo>
                <a:lnTo>
                  <a:pt x="65599" y="2491"/>
                </a:lnTo>
                <a:lnTo>
                  <a:pt x="59499" y="1106"/>
                </a:lnTo>
                <a:lnTo>
                  <a:pt x="52161" y="276"/>
                </a:lnTo>
                <a:lnTo>
                  <a:pt x="43561" y="0"/>
                </a:lnTo>
                <a:close/>
              </a:path>
              <a:path w="263525" h="129540">
                <a:moveTo>
                  <a:pt x="70485" y="13233"/>
                </a:moveTo>
                <a:lnTo>
                  <a:pt x="42037" y="13233"/>
                </a:lnTo>
                <a:lnTo>
                  <a:pt x="50321" y="13712"/>
                </a:lnTo>
                <a:lnTo>
                  <a:pt x="57832" y="15147"/>
                </a:lnTo>
                <a:lnTo>
                  <a:pt x="64557" y="17541"/>
                </a:lnTo>
                <a:lnTo>
                  <a:pt x="70485" y="20891"/>
                </a:lnTo>
                <a:lnTo>
                  <a:pt x="70485" y="13233"/>
                </a:lnTo>
                <a:close/>
              </a:path>
            </a:pathLst>
          </a:custGeom>
          <a:solidFill>
            <a:srgbClr val="1A1A1A"/>
          </a:solidFill>
        </p:spPr>
        <p:txBody>
          <a:bodyPr wrap="square" lIns="0" tIns="0" rIns="0" bIns="0" rtlCol="0"/>
          <a:lstStyle/>
          <a:p>
            <a:endParaRPr/>
          </a:p>
        </p:txBody>
      </p:sp>
      <p:sp>
        <p:nvSpPr>
          <p:cNvPr id="37" name="object 37"/>
          <p:cNvSpPr/>
          <p:nvPr/>
        </p:nvSpPr>
        <p:spPr>
          <a:xfrm>
            <a:off x="3606291" y="6378206"/>
            <a:ext cx="327660" cy="134620"/>
          </a:xfrm>
          <a:custGeom>
            <a:avLst/>
            <a:gdLst/>
            <a:ahLst/>
            <a:cxnLst/>
            <a:rect l="l" t="t" r="r" b="b"/>
            <a:pathLst>
              <a:path w="327660" h="134620">
                <a:moveTo>
                  <a:pt x="291084" y="40741"/>
                </a:moveTo>
                <a:lnTo>
                  <a:pt x="256579" y="60882"/>
                </a:lnTo>
                <a:lnTo>
                  <a:pt x="249936" y="87756"/>
                </a:lnTo>
                <a:lnTo>
                  <a:pt x="250604" y="98158"/>
                </a:lnTo>
                <a:lnTo>
                  <a:pt x="273589" y="131041"/>
                </a:lnTo>
                <a:lnTo>
                  <a:pt x="290449" y="134073"/>
                </a:lnTo>
                <a:lnTo>
                  <a:pt x="299614" y="133542"/>
                </a:lnTo>
                <a:lnTo>
                  <a:pt x="307863" y="131946"/>
                </a:lnTo>
                <a:lnTo>
                  <a:pt x="315184" y="129284"/>
                </a:lnTo>
                <a:lnTo>
                  <a:pt x="321563" y="125552"/>
                </a:lnTo>
                <a:lnTo>
                  <a:pt x="321563" y="122059"/>
                </a:lnTo>
                <a:lnTo>
                  <a:pt x="284861" y="122059"/>
                </a:lnTo>
                <a:lnTo>
                  <a:pt x="277875" y="119367"/>
                </a:lnTo>
                <a:lnTo>
                  <a:pt x="272796" y="113969"/>
                </a:lnTo>
                <a:lnTo>
                  <a:pt x="267588" y="108572"/>
                </a:lnTo>
                <a:lnTo>
                  <a:pt x="264922" y="100914"/>
                </a:lnTo>
                <a:lnTo>
                  <a:pt x="264795" y="90982"/>
                </a:lnTo>
                <a:lnTo>
                  <a:pt x="327660" y="90982"/>
                </a:lnTo>
                <a:lnTo>
                  <a:pt x="327660" y="83489"/>
                </a:lnTo>
                <a:lnTo>
                  <a:pt x="327371" y="78879"/>
                </a:lnTo>
                <a:lnTo>
                  <a:pt x="264922" y="78879"/>
                </a:lnTo>
                <a:lnTo>
                  <a:pt x="266065" y="71107"/>
                </a:lnTo>
                <a:lnTo>
                  <a:pt x="268859" y="64808"/>
                </a:lnTo>
                <a:lnTo>
                  <a:pt x="273685" y="59982"/>
                </a:lnTo>
                <a:lnTo>
                  <a:pt x="278384" y="55168"/>
                </a:lnTo>
                <a:lnTo>
                  <a:pt x="284099" y="52755"/>
                </a:lnTo>
                <a:lnTo>
                  <a:pt x="318595" y="52755"/>
                </a:lnTo>
                <a:lnTo>
                  <a:pt x="318135" y="52069"/>
                </a:lnTo>
                <a:lnTo>
                  <a:pt x="312854" y="47112"/>
                </a:lnTo>
                <a:lnTo>
                  <a:pt x="306562" y="43572"/>
                </a:lnTo>
                <a:lnTo>
                  <a:pt x="299293" y="41449"/>
                </a:lnTo>
                <a:lnTo>
                  <a:pt x="291084" y="40741"/>
                </a:lnTo>
                <a:close/>
              </a:path>
              <a:path w="327660" h="134620">
                <a:moveTo>
                  <a:pt x="321563" y="112140"/>
                </a:moveTo>
                <a:lnTo>
                  <a:pt x="315059" y="116482"/>
                </a:lnTo>
                <a:lnTo>
                  <a:pt x="308292" y="119581"/>
                </a:lnTo>
                <a:lnTo>
                  <a:pt x="301240" y="121440"/>
                </a:lnTo>
                <a:lnTo>
                  <a:pt x="293878" y="122059"/>
                </a:lnTo>
                <a:lnTo>
                  <a:pt x="321563" y="122059"/>
                </a:lnTo>
                <a:lnTo>
                  <a:pt x="321563" y="112140"/>
                </a:lnTo>
                <a:close/>
              </a:path>
              <a:path w="327660" h="134620">
                <a:moveTo>
                  <a:pt x="318595" y="52755"/>
                </a:moveTo>
                <a:lnTo>
                  <a:pt x="297688" y="52755"/>
                </a:lnTo>
                <a:lnTo>
                  <a:pt x="303149" y="55054"/>
                </a:lnTo>
                <a:lnTo>
                  <a:pt x="311023" y="64223"/>
                </a:lnTo>
                <a:lnTo>
                  <a:pt x="313055" y="70637"/>
                </a:lnTo>
                <a:lnTo>
                  <a:pt x="313055" y="78879"/>
                </a:lnTo>
                <a:lnTo>
                  <a:pt x="327371" y="78879"/>
                </a:lnTo>
                <a:lnTo>
                  <a:pt x="327064" y="73988"/>
                </a:lnTo>
                <a:lnTo>
                  <a:pt x="325278" y="65584"/>
                </a:lnTo>
                <a:lnTo>
                  <a:pt x="322302" y="58277"/>
                </a:lnTo>
                <a:lnTo>
                  <a:pt x="318595" y="52755"/>
                </a:lnTo>
                <a:close/>
              </a:path>
              <a:path w="327660" h="134620">
                <a:moveTo>
                  <a:pt x="135636" y="40741"/>
                </a:moveTo>
                <a:lnTo>
                  <a:pt x="101131" y="60882"/>
                </a:lnTo>
                <a:lnTo>
                  <a:pt x="94487" y="87756"/>
                </a:lnTo>
                <a:lnTo>
                  <a:pt x="95156" y="98158"/>
                </a:lnTo>
                <a:lnTo>
                  <a:pt x="118141" y="131041"/>
                </a:lnTo>
                <a:lnTo>
                  <a:pt x="135000" y="134073"/>
                </a:lnTo>
                <a:lnTo>
                  <a:pt x="144166" y="133542"/>
                </a:lnTo>
                <a:lnTo>
                  <a:pt x="152415" y="131946"/>
                </a:lnTo>
                <a:lnTo>
                  <a:pt x="159736" y="129284"/>
                </a:lnTo>
                <a:lnTo>
                  <a:pt x="166116" y="125552"/>
                </a:lnTo>
                <a:lnTo>
                  <a:pt x="166116" y="122059"/>
                </a:lnTo>
                <a:lnTo>
                  <a:pt x="129412" y="122059"/>
                </a:lnTo>
                <a:lnTo>
                  <a:pt x="122428" y="119367"/>
                </a:lnTo>
                <a:lnTo>
                  <a:pt x="117348" y="113969"/>
                </a:lnTo>
                <a:lnTo>
                  <a:pt x="112141" y="108572"/>
                </a:lnTo>
                <a:lnTo>
                  <a:pt x="109474" y="100914"/>
                </a:lnTo>
                <a:lnTo>
                  <a:pt x="109347" y="90982"/>
                </a:lnTo>
                <a:lnTo>
                  <a:pt x="172212" y="90982"/>
                </a:lnTo>
                <a:lnTo>
                  <a:pt x="172212" y="83489"/>
                </a:lnTo>
                <a:lnTo>
                  <a:pt x="171923" y="78879"/>
                </a:lnTo>
                <a:lnTo>
                  <a:pt x="109474" y="78879"/>
                </a:lnTo>
                <a:lnTo>
                  <a:pt x="110617" y="71107"/>
                </a:lnTo>
                <a:lnTo>
                  <a:pt x="113411" y="64808"/>
                </a:lnTo>
                <a:lnTo>
                  <a:pt x="118237" y="59982"/>
                </a:lnTo>
                <a:lnTo>
                  <a:pt x="122936" y="55168"/>
                </a:lnTo>
                <a:lnTo>
                  <a:pt x="128650" y="52755"/>
                </a:lnTo>
                <a:lnTo>
                  <a:pt x="163147" y="52755"/>
                </a:lnTo>
                <a:lnTo>
                  <a:pt x="162687" y="52069"/>
                </a:lnTo>
                <a:lnTo>
                  <a:pt x="157406" y="47112"/>
                </a:lnTo>
                <a:lnTo>
                  <a:pt x="151114" y="43572"/>
                </a:lnTo>
                <a:lnTo>
                  <a:pt x="143845" y="41449"/>
                </a:lnTo>
                <a:lnTo>
                  <a:pt x="135636" y="40741"/>
                </a:lnTo>
                <a:close/>
              </a:path>
              <a:path w="327660" h="134620">
                <a:moveTo>
                  <a:pt x="166116" y="112140"/>
                </a:moveTo>
                <a:lnTo>
                  <a:pt x="159611" y="116482"/>
                </a:lnTo>
                <a:lnTo>
                  <a:pt x="152844" y="119581"/>
                </a:lnTo>
                <a:lnTo>
                  <a:pt x="145792" y="121440"/>
                </a:lnTo>
                <a:lnTo>
                  <a:pt x="138430" y="122059"/>
                </a:lnTo>
                <a:lnTo>
                  <a:pt x="166116" y="122059"/>
                </a:lnTo>
                <a:lnTo>
                  <a:pt x="166116" y="112140"/>
                </a:lnTo>
                <a:close/>
              </a:path>
              <a:path w="327660" h="134620">
                <a:moveTo>
                  <a:pt x="163147" y="52755"/>
                </a:moveTo>
                <a:lnTo>
                  <a:pt x="142240" y="52755"/>
                </a:lnTo>
                <a:lnTo>
                  <a:pt x="147700" y="55054"/>
                </a:lnTo>
                <a:lnTo>
                  <a:pt x="155575" y="64223"/>
                </a:lnTo>
                <a:lnTo>
                  <a:pt x="157607" y="70637"/>
                </a:lnTo>
                <a:lnTo>
                  <a:pt x="157607" y="78879"/>
                </a:lnTo>
                <a:lnTo>
                  <a:pt x="171923" y="78879"/>
                </a:lnTo>
                <a:lnTo>
                  <a:pt x="171616" y="73988"/>
                </a:lnTo>
                <a:lnTo>
                  <a:pt x="169830" y="65584"/>
                </a:lnTo>
                <a:lnTo>
                  <a:pt x="166854" y="58277"/>
                </a:lnTo>
                <a:lnTo>
                  <a:pt x="163147" y="52755"/>
                </a:lnTo>
                <a:close/>
              </a:path>
              <a:path w="327660" h="134620">
                <a:moveTo>
                  <a:pt x="207772" y="42837"/>
                </a:moveTo>
                <a:lnTo>
                  <a:pt x="193548" y="42837"/>
                </a:lnTo>
                <a:lnTo>
                  <a:pt x="193548" y="131991"/>
                </a:lnTo>
                <a:lnTo>
                  <a:pt x="207772" y="131991"/>
                </a:lnTo>
                <a:lnTo>
                  <a:pt x="207772" y="76619"/>
                </a:lnTo>
                <a:lnTo>
                  <a:pt x="209931" y="68783"/>
                </a:lnTo>
                <a:lnTo>
                  <a:pt x="215292" y="61201"/>
                </a:lnTo>
                <a:lnTo>
                  <a:pt x="207772" y="61201"/>
                </a:lnTo>
                <a:lnTo>
                  <a:pt x="207772" y="42837"/>
                </a:lnTo>
                <a:close/>
              </a:path>
              <a:path w="327660" h="134620">
                <a:moveTo>
                  <a:pt x="235204" y="41262"/>
                </a:moveTo>
                <a:lnTo>
                  <a:pt x="226313" y="41262"/>
                </a:lnTo>
                <a:lnTo>
                  <a:pt x="221615" y="43027"/>
                </a:lnTo>
                <a:lnTo>
                  <a:pt x="217550" y="46532"/>
                </a:lnTo>
                <a:lnTo>
                  <a:pt x="213360" y="50050"/>
                </a:lnTo>
                <a:lnTo>
                  <a:pt x="210185" y="54940"/>
                </a:lnTo>
                <a:lnTo>
                  <a:pt x="208153" y="61201"/>
                </a:lnTo>
                <a:lnTo>
                  <a:pt x="215292" y="61201"/>
                </a:lnTo>
                <a:lnTo>
                  <a:pt x="218059" y="57289"/>
                </a:lnTo>
                <a:lnTo>
                  <a:pt x="223138" y="54419"/>
                </a:lnTo>
                <a:lnTo>
                  <a:pt x="240030" y="54419"/>
                </a:lnTo>
                <a:lnTo>
                  <a:pt x="240030" y="42481"/>
                </a:lnTo>
                <a:lnTo>
                  <a:pt x="238125" y="41668"/>
                </a:lnTo>
                <a:lnTo>
                  <a:pt x="235204" y="41262"/>
                </a:lnTo>
                <a:close/>
              </a:path>
              <a:path w="327660" h="134620">
                <a:moveTo>
                  <a:pt x="240030" y="54419"/>
                </a:moveTo>
                <a:lnTo>
                  <a:pt x="233934" y="54419"/>
                </a:lnTo>
                <a:lnTo>
                  <a:pt x="237490" y="55371"/>
                </a:lnTo>
                <a:lnTo>
                  <a:pt x="240030" y="57289"/>
                </a:lnTo>
                <a:lnTo>
                  <a:pt x="240030" y="54419"/>
                </a:lnTo>
                <a:close/>
              </a:path>
              <a:path w="327660" h="134620">
                <a:moveTo>
                  <a:pt x="14224" y="0"/>
                </a:moveTo>
                <a:lnTo>
                  <a:pt x="0" y="0"/>
                </a:lnTo>
                <a:lnTo>
                  <a:pt x="0" y="131991"/>
                </a:lnTo>
                <a:lnTo>
                  <a:pt x="14224" y="131991"/>
                </a:lnTo>
                <a:lnTo>
                  <a:pt x="14224" y="73075"/>
                </a:lnTo>
                <a:lnTo>
                  <a:pt x="16637" y="66179"/>
                </a:lnTo>
                <a:lnTo>
                  <a:pt x="21462" y="60820"/>
                </a:lnTo>
                <a:lnTo>
                  <a:pt x="24251" y="57632"/>
                </a:lnTo>
                <a:lnTo>
                  <a:pt x="14224" y="57632"/>
                </a:lnTo>
                <a:lnTo>
                  <a:pt x="14224" y="0"/>
                </a:lnTo>
                <a:close/>
              </a:path>
              <a:path w="327660" h="134620">
                <a:moveTo>
                  <a:pt x="67976" y="52755"/>
                </a:moveTo>
                <a:lnTo>
                  <a:pt x="38988" y="52755"/>
                </a:lnTo>
                <a:lnTo>
                  <a:pt x="48063" y="54498"/>
                </a:lnTo>
                <a:lnTo>
                  <a:pt x="54530" y="59724"/>
                </a:lnTo>
                <a:lnTo>
                  <a:pt x="58402" y="68432"/>
                </a:lnTo>
                <a:lnTo>
                  <a:pt x="59690" y="80619"/>
                </a:lnTo>
                <a:lnTo>
                  <a:pt x="59690" y="131991"/>
                </a:lnTo>
                <a:lnTo>
                  <a:pt x="74041" y="131991"/>
                </a:lnTo>
                <a:lnTo>
                  <a:pt x="74041" y="77050"/>
                </a:lnTo>
                <a:lnTo>
                  <a:pt x="72159" y="61165"/>
                </a:lnTo>
                <a:lnTo>
                  <a:pt x="67976" y="52755"/>
                </a:lnTo>
                <a:close/>
              </a:path>
              <a:path w="327660" h="134620">
                <a:moveTo>
                  <a:pt x="43942" y="40741"/>
                </a:moveTo>
                <a:lnTo>
                  <a:pt x="34964" y="41798"/>
                </a:lnTo>
                <a:lnTo>
                  <a:pt x="27082" y="44967"/>
                </a:lnTo>
                <a:lnTo>
                  <a:pt x="20296" y="50246"/>
                </a:lnTo>
                <a:lnTo>
                  <a:pt x="14605" y="57632"/>
                </a:lnTo>
                <a:lnTo>
                  <a:pt x="24251" y="57632"/>
                </a:lnTo>
                <a:lnTo>
                  <a:pt x="26162" y="55448"/>
                </a:lnTo>
                <a:lnTo>
                  <a:pt x="32004" y="52755"/>
                </a:lnTo>
                <a:lnTo>
                  <a:pt x="67976" y="52755"/>
                </a:lnTo>
                <a:lnTo>
                  <a:pt x="66516" y="49818"/>
                </a:lnTo>
                <a:lnTo>
                  <a:pt x="57110" y="43010"/>
                </a:lnTo>
                <a:lnTo>
                  <a:pt x="43942" y="40741"/>
                </a:lnTo>
                <a:close/>
              </a:path>
            </a:pathLst>
          </a:custGeom>
          <a:solidFill>
            <a:srgbClr val="00BBF1"/>
          </a:solidFill>
        </p:spPr>
        <p:txBody>
          <a:bodyPr wrap="square" lIns="0" tIns="0" rIns="0" bIns="0" rtlCol="0"/>
          <a:lstStyle/>
          <a:p>
            <a:endParaRPr/>
          </a:p>
        </p:txBody>
      </p:sp>
      <p:sp>
        <p:nvSpPr>
          <p:cNvPr id="38" name="object 38"/>
          <p:cNvSpPr/>
          <p:nvPr/>
        </p:nvSpPr>
        <p:spPr>
          <a:xfrm>
            <a:off x="3591814" y="6530771"/>
            <a:ext cx="349250" cy="0"/>
          </a:xfrm>
          <a:custGeom>
            <a:avLst/>
            <a:gdLst/>
            <a:ahLst/>
            <a:cxnLst/>
            <a:rect l="l" t="t" r="r" b="b"/>
            <a:pathLst>
              <a:path w="349250">
                <a:moveTo>
                  <a:pt x="0" y="0"/>
                </a:moveTo>
                <a:lnTo>
                  <a:pt x="348996" y="0"/>
                </a:lnTo>
              </a:path>
            </a:pathLst>
          </a:custGeom>
          <a:ln w="10667">
            <a:solidFill>
              <a:srgbClr val="00BBF1"/>
            </a:solidFill>
          </a:ln>
        </p:spPr>
        <p:txBody>
          <a:bodyPr wrap="square" lIns="0" tIns="0" rIns="0" bIns="0" rtlCol="0"/>
          <a:lstStyle/>
          <a:p>
            <a:endParaRPr/>
          </a:p>
        </p:txBody>
      </p:sp>
      <p:sp>
        <p:nvSpPr>
          <p:cNvPr id="39" name="object 39"/>
          <p:cNvSpPr/>
          <p:nvPr/>
        </p:nvSpPr>
        <p:spPr>
          <a:xfrm>
            <a:off x="6866381" y="1995677"/>
            <a:ext cx="4968240" cy="2752725"/>
          </a:xfrm>
          <a:custGeom>
            <a:avLst/>
            <a:gdLst/>
            <a:ahLst/>
            <a:cxnLst/>
            <a:rect l="l" t="t" r="r" b="b"/>
            <a:pathLst>
              <a:path w="4968240" h="2752725">
                <a:moveTo>
                  <a:pt x="2451735" y="0"/>
                </a:moveTo>
                <a:lnTo>
                  <a:pt x="2501591" y="1047"/>
                </a:lnTo>
                <a:lnTo>
                  <a:pt x="2550915" y="4162"/>
                </a:lnTo>
                <a:lnTo>
                  <a:pt x="2599665" y="9303"/>
                </a:lnTo>
                <a:lnTo>
                  <a:pt x="2647801" y="16428"/>
                </a:lnTo>
                <a:lnTo>
                  <a:pt x="2695279" y="25494"/>
                </a:lnTo>
                <a:lnTo>
                  <a:pt x="2742059" y="36461"/>
                </a:lnTo>
                <a:lnTo>
                  <a:pt x="2788099" y="49286"/>
                </a:lnTo>
                <a:lnTo>
                  <a:pt x="2833357" y="63928"/>
                </a:lnTo>
                <a:lnTo>
                  <a:pt x="2877791" y="80344"/>
                </a:lnTo>
                <a:lnTo>
                  <a:pt x="2921360" y="98493"/>
                </a:lnTo>
                <a:lnTo>
                  <a:pt x="2964022" y="118333"/>
                </a:lnTo>
                <a:lnTo>
                  <a:pt x="3005735" y="139822"/>
                </a:lnTo>
                <a:lnTo>
                  <a:pt x="3046458" y="162918"/>
                </a:lnTo>
                <a:lnTo>
                  <a:pt x="3086149" y="187580"/>
                </a:lnTo>
                <a:lnTo>
                  <a:pt x="3124766" y="213765"/>
                </a:lnTo>
                <a:lnTo>
                  <a:pt x="3162268" y="241433"/>
                </a:lnTo>
                <a:lnTo>
                  <a:pt x="3198612" y="270540"/>
                </a:lnTo>
                <a:lnTo>
                  <a:pt x="3233759" y="301045"/>
                </a:lnTo>
                <a:lnTo>
                  <a:pt x="3267664" y="332907"/>
                </a:lnTo>
                <a:lnTo>
                  <a:pt x="3300288" y="366083"/>
                </a:lnTo>
                <a:lnTo>
                  <a:pt x="3331588" y="400531"/>
                </a:lnTo>
                <a:lnTo>
                  <a:pt x="3361522" y="436211"/>
                </a:lnTo>
                <a:lnTo>
                  <a:pt x="3390049" y="473079"/>
                </a:lnTo>
                <a:lnTo>
                  <a:pt x="3417128" y="511095"/>
                </a:lnTo>
                <a:lnTo>
                  <a:pt x="3442716" y="550215"/>
                </a:lnTo>
                <a:lnTo>
                  <a:pt x="3466772" y="590400"/>
                </a:lnTo>
                <a:lnTo>
                  <a:pt x="3489254" y="631605"/>
                </a:lnTo>
                <a:lnTo>
                  <a:pt x="3510120" y="673791"/>
                </a:lnTo>
                <a:lnTo>
                  <a:pt x="3529329" y="716914"/>
                </a:lnTo>
                <a:lnTo>
                  <a:pt x="3545332" y="760857"/>
                </a:lnTo>
                <a:lnTo>
                  <a:pt x="3630803" y="729488"/>
                </a:lnTo>
                <a:lnTo>
                  <a:pt x="3679741" y="715540"/>
                </a:lnTo>
                <a:lnTo>
                  <a:pt x="3729618" y="703970"/>
                </a:lnTo>
                <a:lnTo>
                  <a:pt x="3780377" y="694848"/>
                </a:lnTo>
                <a:lnTo>
                  <a:pt x="3831961" y="688245"/>
                </a:lnTo>
                <a:lnTo>
                  <a:pt x="3884314" y="684232"/>
                </a:lnTo>
                <a:lnTo>
                  <a:pt x="3937381" y="682879"/>
                </a:lnTo>
                <a:lnTo>
                  <a:pt x="3985909" y="684005"/>
                </a:lnTo>
                <a:lnTo>
                  <a:pt x="4033860" y="687351"/>
                </a:lnTo>
                <a:lnTo>
                  <a:pt x="4081183" y="692866"/>
                </a:lnTo>
                <a:lnTo>
                  <a:pt x="4127830" y="700502"/>
                </a:lnTo>
                <a:lnTo>
                  <a:pt x="4173751" y="710208"/>
                </a:lnTo>
                <a:lnTo>
                  <a:pt x="4218897" y="721935"/>
                </a:lnTo>
                <a:lnTo>
                  <a:pt x="4263217" y="735633"/>
                </a:lnTo>
                <a:lnTo>
                  <a:pt x="4306662" y="751253"/>
                </a:lnTo>
                <a:lnTo>
                  <a:pt x="4349184" y="768744"/>
                </a:lnTo>
                <a:lnTo>
                  <a:pt x="4390732" y="788057"/>
                </a:lnTo>
                <a:lnTo>
                  <a:pt x="4431257" y="809142"/>
                </a:lnTo>
                <a:lnTo>
                  <a:pt x="4470709" y="831950"/>
                </a:lnTo>
                <a:lnTo>
                  <a:pt x="4509039" y="856431"/>
                </a:lnTo>
                <a:lnTo>
                  <a:pt x="4546198" y="882535"/>
                </a:lnTo>
                <a:lnTo>
                  <a:pt x="4582136" y="910212"/>
                </a:lnTo>
                <a:lnTo>
                  <a:pt x="4616803" y="939414"/>
                </a:lnTo>
                <a:lnTo>
                  <a:pt x="4650150" y="970089"/>
                </a:lnTo>
                <a:lnTo>
                  <a:pt x="4682127" y="1002189"/>
                </a:lnTo>
                <a:lnTo>
                  <a:pt x="4712686" y="1035664"/>
                </a:lnTo>
                <a:lnTo>
                  <a:pt x="4741776" y="1070463"/>
                </a:lnTo>
                <a:lnTo>
                  <a:pt x="4769347" y="1106538"/>
                </a:lnTo>
                <a:lnTo>
                  <a:pt x="4795352" y="1143839"/>
                </a:lnTo>
                <a:lnTo>
                  <a:pt x="4819739" y="1182316"/>
                </a:lnTo>
                <a:lnTo>
                  <a:pt x="4842459" y="1221919"/>
                </a:lnTo>
                <a:lnTo>
                  <a:pt x="4863464" y="1262598"/>
                </a:lnTo>
                <a:lnTo>
                  <a:pt x="4882703" y="1304305"/>
                </a:lnTo>
                <a:lnTo>
                  <a:pt x="4900127" y="1346989"/>
                </a:lnTo>
                <a:lnTo>
                  <a:pt x="4915687" y="1390600"/>
                </a:lnTo>
                <a:lnTo>
                  <a:pt x="4929332" y="1435089"/>
                </a:lnTo>
                <a:lnTo>
                  <a:pt x="4941014" y="1480406"/>
                </a:lnTo>
                <a:lnTo>
                  <a:pt x="4950683" y="1526502"/>
                </a:lnTo>
                <a:lnTo>
                  <a:pt x="4958290" y="1573326"/>
                </a:lnTo>
                <a:lnTo>
                  <a:pt x="4963785" y="1620829"/>
                </a:lnTo>
                <a:lnTo>
                  <a:pt x="4967118" y="1668962"/>
                </a:lnTo>
                <a:lnTo>
                  <a:pt x="4968240" y="1717675"/>
                </a:lnTo>
                <a:lnTo>
                  <a:pt x="4967130" y="1766103"/>
                </a:lnTo>
                <a:lnTo>
                  <a:pt x="4963835" y="1813960"/>
                </a:lnTo>
                <a:lnTo>
                  <a:pt x="4958401" y="1861195"/>
                </a:lnTo>
                <a:lnTo>
                  <a:pt x="4950879" y="1907761"/>
                </a:lnTo>
                <a:lnTo>
                  <a:pt x="4941317" y="1953607"/>
                </a:lnTo>
                <a:lnTo>
                  <a:pt x="4929763" y="1998686"/>
                </a:lnTo>
                <a:lnTo>
                  <a:pt x="4916266" y="2042948"/>
                </a:lnTo>
                <a:lnTo>
                  <a:pt x="4900875" y="2086345"/>
                </a:lnTo>
                <a:lnTo>
                  <a:pt x="4883638" y="2128827"/>
                </a:lnTo>
                <a:lnTo>
                  <a:pt x="4864604" y="2170346"/>
                </a:lnTo>
                <a:lnTo>
                  <a:pt x="4843822" y="2210853"/>
                </a:lnTo>
                <a:lnTo>
                  <a:pt x="4821340" y="2250299"/>
                </a:lnTo>
                <a:lnTo>
                  <a:pt x="4797207" y="2288635"/>
                </a:lnTo>
                <a:lnTo>
                  <a:pt x="4771472" y="2325812"/>
                </a:lnTo>
                <a:lnTo>
                  <a:pt x="4744184" y="2361782"/>
                </a:lnTo>
                <a:lnTo>
                  <a:pt x="4715390" y="2396495"/>
                </a:lnTo>
                <a:lnTo>
                  <a:pt x="4685140" y="2429902"/>
                </a:lnTo>
                <a:lnTo>
                  <a:pt x="4653483" y="2461956"/>
                </a:lnTo>
                <a:lnTo>
                  <a:pt x="4620466" y="2492606"/>
                </a:lnTo>
                <a:lnTo>
                  <a:pt x="4586139" y="2521804"/>
                </a:lnTo>
                <a:lnTo>
                  <a:pt x="4550550" y="2549501"/>
                </a:lnTo>
                <a:lnTo>
                  <a:pt x="4513749" y="2575649"/>
                </a:lnTo>
                <a:lnTo>
                  <a:pt x="4475783" y="2600198"/>
                </a:lnTo>
                <a:lnTo>
                  <a:pt x="4436701" y="2623099"/>
                </a:lnTo>
                <a:lnTo>
                  <a:pt x="4396553" y="2644304"/>
                </a:lnTo>
                <a:lnTo>
                  <a:pt x="4355386" y="2663764"/>
                </a:lnTo>
                <a:lnTo>
                  <a:pt x="4313249" y="2681430"/>
                </a:lnTo>
                <a:lnTo>
                  <a:pt x="4270191" y="2697252"/>
                </a:lnTo>
                <a:lnTo>
                  <a:pt x="4226261" y="2711183"/>
                </a:lnTo>
                <a:lnTo>
                  <a:pt x="4181507" y="2723173"/>
                </a:lnTo>
                <a:lnTo>
                  <a:pt x="4135979" y="2733173"/>
                </a:lnTo>
                <a:lnTo>
                  <a:pt x="4089723" y="2741135"/>
                </a:lnTo>
                <a:lnTo>
                  <a:pt x="4042791" y="2747010"/>
                </a:lnTo>
                <a:lnTo>
                  <a:pt x="3989324" y="2749677"/>
                </a:lnTo>
                <a:lnTo>
                  <a:pt x="3989324" y="2752344"/>
                </a:lnTo>
                <a:lnTo>
                  <a:pt x="554736" y="2752344"/>
                </a:lnTo>
                <a:lnTo>
                  <a:pt x="554736" y="2751582"/>
                </a:lnTo>
                <a:lnTo>
                  <a:pt x="510413" y="2749423"/>
                </a:lnTo>
                <a:lnTo>
                  <a:pt x="463249" y="2742602"/>
                </a:lnTo>
                <a:lnTo>
                  <a:pt x="417415" y="2731986"/>
                </a:lnTo>
                <a:lnTo>
                  <a:pt x="373077" y="2717742"/>
                </a:lnTo>
                <a:lnTo>
                  <a:pt x="330399" y="2700036"/>
                </a:lnTo>
                <a:lnTo>
                  <a:pt x="289548" y="2679034"/>
                </a:lnTo>
                <a:lnTo>
                  <a:pt x="250688" y="2654902"/>
                </a:lnTo>
                <a:lnTo>
                  <a:pt x="213986" y="2627805"/>
                </a:lnTo>
                <a:lnTo>
                  <a:pt x="179607" y="2597910"/>
                </a:lnTo>
                <a:lnTo>
                  <a:pt x="147716" y="2565384"/>
                </a:lnTo>
                <a:lnTo>
                  <a:pt x="118480" y="2530391"/>
                </a:lnTo>
                <a:lnTo>
                  <a:pt x="92063" y="2493099"/>
                </a:lnTo>
                <a:lnTo>
                  <a:pt x="68631" y="2453672"/>
                </a:lnTo>
                <a:lnTo>
                  <a:pt x="48350" y="2412279"/>
                </a:lnTo>
                <a:lnTo>
                  <a:pt x="31385" y="2369083"/>
                </a:lnTo>
                <a:lnTo>
                  <a:pt x="17902" y="2324252"/>
                </a:lnTo>
                <a:lnTo>
                  <a:pt x="8067" y="2277951"/>
                </a:lnTo>
                <a:lnTo>
                  <a:pt x="2044" y="2230347"/>
                </a:lnTo>
                <a:lnTo>
                  <a:pt x="0" y="2181606"/>
                </a:lnTo>
                <a:lnTo>
                  <a:pt x="2086" y="2132359"/>
                </a:lnTo>
                <a:lnTo>
                  <a:pt x="8232" y="2084277"/>
                </a:lnTo>
                <a:lnTo>
                  <a:pt x="18267" y="2037529"/>
                </a:lnTo>
                <a:lnTo>
                  <a:pt x="32021" y="1992287"/>
                </a:lnTo>
                <a:lnTo>
                  <a:pt x="49322" y="1948722"/>
                </a:lnTo>
                <a:lnTo>
                  <a:pt x="70001" y="1907006"/>
                </a:lnTo>
                <a:lnTo>
                  <a:pt x="93887" y="1867310"/>
                </a:lnTo>
                <a:lnTo>
                  <a:pt x="120809" y="1829805"/>
                </a:lnTo>
                <a:lnTo>
                  <a:pt x="150597" y="1794663"/>
                </a:lnTo>
                <a:lnTo>
                  <a:pt x="183080" y="1762054"/>
                </a:lnTo>
                <a:lnTo>
                  <a:pt x="218088" y="1732151"/>
                </a:lnTo>
                <a:lnTo>
                  <a:pt x="255450" y="1705124"/>
                </a:lnTo>
                <a:lnTo>
                  <a:pt x="294996" y="1681145"/>
                </a:lnTo>
                <a:lnTo>
                  <a:pt x="336555" y="1660385"/>
                </a:lnTo>
                <a:lnTo>
                  <a:pt x="379957" y="1643016"/>
                </a:lnTo>
                <a:lnTo>
                  <a:pt x="425030" y="1629208"/>
                </a:lnTo>
                <a:lnTo>
                  <a:pt x="471605" y="1619133"/>
                </a:lnTo>
                <a:lnTo>
                  <a:pt x="519512" y="1612962"/>
                </a:lnTo>
                <a:lnTo>
                  <a:pt x="568578" y="1610868"/>
                </a:lnTo>
                <a:lnTo>
                  <a:pt x="634111" y="1615059"/>
                </a:lnTo>
                <a:lnTo>
                  <a:pt x="623951" y="1513332"/>
                </a:lnTo>
                <a:lnTo>
                  <a:pt x="625648" y="1464869"/>
                </a:lnTo>
                <a:lnTo>
                  <a:pt x="630666" y="1417324"/>
                </a:lnTo>
                <a:lnTo>
                  <a:pt x="638889" y="1370814"/>
                </a:lnTo>
                <a:lnTo>
                  <a:pt x="650202" y="1325452"/>
                </a:lnTo>
                <a:lnTo>
                  <a:pt x="664491" y="1281353"/>
                </a:lnTo>
                <a:lnTo>
                  <a:pt x="681642" y="1238633"/>
                </a:lnTo>
                <a:lnTo>
                  <a:pt x="701540" y="1197406"/>
                </a:lnTo>
                <a:lnTo>
                  <a:pt x="724070" y="1157787"/>
                </a:lnTo>
                <a:lnTo>
                  <a:pt x="749119" y="1119892"/>
                </a:lnTo>
                <a:lnTo>
                  <a:pt x="776572" y="1083834"/>
                </a:lnTo>
                <a:lnTo>
                  <a:pt x="806313" y="1049730"/>
                </a:lnTo>
                <a:lnTo>
                  <a:pt x="838230" y="1017694"/>
                </a:lnTo>
                <a:lnTo>
                  <a:pt x="872207" y="987840"/>
                </a:lnTo>
                <a:lnTo>
                  <a:pt x="908129" y="960284"/>
                </a:lnTo>
                <a:lnTo>
                  <a:pt x="945883" y="935141"/>
                </a:lnTo>
                <a:lnTo>
                  <a:pt x="985353" y="912525"/>
                </a:lnTo>
                <a:lnTo>
                  <a:pt x="1026426" y="892552"/>
                </a:lnTo>
                <a:lnTo>
                  <a:pt x="1068986" y="875337"/>
                </a:lnTo>
                <a:lnTo>
                  <a:pt x="1112920" y="860994"/>
                </a:lnTo>
                <a:lnTo>
                  <a:pt x="1158112" y="849638"/>
                </a:lnTo>
                <a:lnTo>
                  <a:pt x="1204449" y="841384"/>
                </a:lnTo>
                <a:lnTo>
                  <a:pt x="1251816" y="836348"/>
                </a:lnTo>
                <a:lnTo>
                  <a:pt x="1300099" y="834644"/>
                </a:lnTo>
                <a:lnTo>
                  <a:pt x="1331976" y="836295"/>
                </a:lnTo>
                <a:lnTo>
                  <a:pt x="1334897" y="824738"/>
                </a:lnTo>
                <a:lnTo>
                  <a:pt x="1350144" y="778917"/>
                </a:lnTo>
                <a:lnTo>
                  <a:pt x="1367195" y="733957"/>
                </a:lnTo>
                <a:lnTo>
                  <a:pt x="1386007" y="689900"/>
                </a:lnTo>
                <a:lnTo>
                  <a:pt x="1406536" y="646791"/>
                </a:lnTo>
                <a:lnTo>
                  <a:pt x="1428740" y="604672"/>
                </a:lnTo>
                <a:lnTo>
                  <a:pt x="1452575" y="563588"/>
                </a:lnTo>
                <a:lnTo>
                  <a:pt x="1477997" y="523582"/>
                </a:lnTo>
                <a:lnTo>
                  <a:pt x="1504964" y="484698"/>
                </a:lnTo>
                <a:lnTo>
                  <a:pt x="1533431" y="446978"/>
                </a:lnTo>
                <a:lnTo>
                  <a:pt x="1563356" y="410467"/>
                </a:lnTo>
                <a:lnTo>
                  <a:pt x="1594695" y="375208"/>
                </a:lnTo>
                <a:lnTo>
                  <a:pt x="1627405" y="341244"/>
                </a:lnTo>
                <a:lnTo>
                  <a:pt x="1661442" y="308620"/>
                </a:lnTo>
                <a:lnTo>
                  <a:pt x="1696764" y="277378"/>
                </a:lnTo>
                <a:lnTo>
                  <a:pt x="1733327" y="247563"/>
                </a:lnTo>
                <a:lnTo>
                  <a:pt x="1771087" y="219217"/>
                </a:lnTo>
                <a:lnTo>
                  <a:pt x="1810001" y="192384"/>
                </a:lnTo>
                <a:lnTo>
                  <a:pt x="1850027" y="167108"/>
                </a:lnTo>
                <a:lnTo>
                  <a:pt x="1891120" y="143433"/>
                </a:lnTo>
                <a:lnTo>
                  <a:pt x="1933237" y="121401"/>
                </a:lnTo>
                <a:lnTo>
                  <a:pt x="1976335" y="101057"/>
                </a:lnTo>
                <a:lnTo>
                  <a:pt x="2020371" y="82444"/>
                </a:lnTo>
                <a:lnTo>
                  <a:pt x="2065301" y="65605"/>
                </a:lnTo>
                <a:lnTo>
                  <a:pt x="2111082" y="50584"/>
                </a:lnTo>
                <a:lnTo>
                  <a:pt x="2157670" y="37425"/>
                </a:lnTo>
                <a:lnTo>
                  <a:pt x="2205023" y="26171"/>
                </a:lnTo>
                <a:lnTo>
                  <a:pt x="2253097" y="16865"/>
                </a:lnTo>
                <a:lnTo>
                  <a:pt x="2301848" y="9552"/>
                </a:lnTo>
                <a:lnTo>
                  <a:pt x="2351234" y="4274"/>
                </a:lnTo>
                <a:lnTo>
                  <a:pt x="2401210" y="1075"/>
                </a:lnTo>
                <a:lnTo>
                  <a:pt x="2451735" y="0"/>
                </a:lnTo>
                <a:close/>
              </a:path>
            </a:pathLst>
          </a:custGeom>
          <a:ln w="38100">
            <a:solidFill>
              <a:srgbClr val="0078D6"/>
            </a:solidFill>
          </a:ln>
        </p:spPr>
        <p:txBody>
          <a:bodyPr wrap="square" lIns="0" tIns="0" rIns="0" bIns="0" rtlCol="0"/>
          <a:lstStyle/>
          <a:p>
            <a:endParaRPr/>
          </a:p>
        </p:txBody>
      </p:sp>
      <p:sp>
        <p:nvSpPr>
          <p:cNvPr id="40" name="object 40"/>
          <p:cNvSpPr txBox="1"/>
          <p:nvPr/>
        </p:nvSpPr>
        <p:spPr>
          <a:xfrm>
            <a:off x="8038338" y="3936314"/>
            <a:ext cx="2966720" cy="574675"/>
          </a:xfrm>
          <a:prstGeom prst="rect">
            <a:avLst/>
          </a:prstGeom>
        </p:spPr>
        <p:txBody>
          <a:bodyPr vert="horz" wrap="square" lIns="0" tIns="12700" rIns="0" bIns="0" rtlCol="0">
            <a:spAutoFit/>
          </a:bodyPr>
          <a:lstStyle/>
          <a:p>
            <a:pPr marL="12700">
              <a:lnSpc>
                <a:spcPct val="100000"/>
              </a:lnSpc>
              <a:spcBef>
                <a:spcPts val="100"/>
              </a:spcBef>
            </a:pPr>
            <a:r>
              <a:rPr sz="3600" b="0" spc="-90" dirty="0">
                <a:solidFill>
                  <a:srgbClr val="001F50"/>
                </a:solidFill>
                <a:latin typeface="Segoe UI Semilight"/>
                <a:cs typeface="Segoe UI Semilight"/>
              </a:rPr>
              <a:t>Microsoft</a:t>
            </a:r>
            <a:r>
              <a:rPr sz="3600" b="0" spc="-295" dirty="0">
                <a:solidFill>
                  <a:srgbClr val="001F50"/>
                </a:solidFill>
                <a:latin typeface="Segoe UI Semilight"/>
                <a:cs typeface="Segoe UI Semilight"/>
              </a:rPr>
              <a:t> </a:t>
            </a:r>
            <a:r>
              <a:rPr sz="3600" b="0" spc="-80" dirty="0">
                <a:solidFill>
                  <a:srgbClr val="001F50"/>
                </a:solidFill>
                <a:latin typeface="Segoe UI Semilight"/>
                <a:cs typeface="Segoe UI Semilight"/>
              </a:rPr>
              <a:t>Azure</a:t>
            </a:r>
            <a:endParaRPr sz="3600">
              <a:latin typeface="Segoe UI Semilight"/>
              <a:cs typeface="Segoe UI Semilight"/>
            </a:endParaRPr>
          </a:p>
        </p:txBody>
      </p:sp>
      <p:sp>
        <p:nvSpPr>
          <p:cNvPr id="41" name="object 41"/>
          <p:cNvSpPr/>
          <p:nvPr/>
        </p:nvSpPr>
        <p:spPr>
          <a:xfrm>
            <a:off x="8225028" y="3078479"/>
            <a:ext cx="2580131" cy="438912"/>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a:t>
            </a:r>
            <a:r>
              <a:rPr lang="en-US" sz="4400" b="0" spc="-5" dirty="0">
                <a:solidFill>
                  <a:srgbClr val="0078D5"/>
                </a:solidFill>
                <a:latin typeface="Segoe UI"/>
                <a:cs typeface="Segoe UI"/>
              </a:rPr>
              <a:t>- Expertise no more in Silos</a:t>
            </a:r>
            <a:endParaRPr sz="4400" dirty="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54377"/>
            <a:ext cx="9459149" cy="1066959"/>
          </a:xfrm>
          <a:prstGeom prst="rect">
            <a:avLst/>
          </a:prstGeom>
        </p:spPr>
        <p:txBody>
          <a:bodyPr vert="horz" wrap="square" lIns="0" tIns="165100" rIns="0" bIns="0" rtlCol="0">
            <a:spAutoFit/>
          </a:bodyPr>
          <a:lstStyle/>
          <a:p>
            <a:pPr marL="12700">
              <a:lnSpc>
                <a:spcPct val="100000"/>
              </a:lnSpc>
              <a:spcBef>
                <a:spcPts val="1300"/>
              </a:spcBef>
            </a:pPr>
            <a:r>
              <a:rPr lang="en-US" sz="3600" dirty="0"/>
              <a:t>INTEGRATED ENVIRONMENT</a:t>
            </a:r>
            <a:endParaRPr sz="3500" dirty="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Comparing Notebooks in Azure Databricks </a:t>
            </a:r>
            <a:r>
              <a:rPr sz="1750" b="0" spc="5" dirty="0">
                <a:solidFill>
                  <a:srgbClr val="000000"/>
                </a:solidFill>
                <a:latin typeface="Segoe UI Semibold"/>
                <a:cs typeface="Segoe UI Semibold"/>
              </a:rPr>
              <a:t>against </a:t>
            </a:r>
            <a:r>
              <a:rPr sz="1750" b="1" dirty="0">
                <a:solidFill>
                  <a:srgbClr val="000000"/>
                </a:solidFill>
                <a:latin typeface="Segoe UI Semibold"/>
                <a:cs typeface="Segoe UI Semibold"/>
              </a:rPr>
              <a:t>other</a:t>
            </a:r>
            <a:r>
              <a:rPr sz="1750" b="0" spc="35" dirty="0">
                <a:solidFill>
                  <a:srgbClr val="000000"/>
                </a:solidFill>
                <a:latin typeface="Segoe UI Semibold"/>
                <a:cs typeface="Segoe UI Semibold"/>
              </a:rPr>
              <a:t> </a:t>
            </a:r>
            <a:r>
              <a:rPr sz="1750" b="0" spc="5" dirty="0">
                <a:solidFill>
                  <a:srgbClr val="000000"/>
                </a:solidFill>
                <a:latin typeface="Segoe UI Semibold"/>
                <a:cs typeface="Segoe UI Semibold"/>
              </a:rPr>
              <a:t>IDEs</a:t>
            </a:r>
            <a:endParaRPr sz="1750" dirty="0">
              <a:latin typeface="Segoe UI Semibold"/>
              <a:cs typeface="Segoe UI Semibold"/>
            </a:endParaRPr>
          </a:p>
        </p:txBody>
      </p:sp>
      <p:sp>
        <p:nvSpPr>
          <p:cNvPr id="4" name="object 4"/>
          <p:cNvSpPr txBox="1"/>
          <p:nvPr/>
        </p:nvSpPr>
        <p:spPr>
          <a:xfrm>
            <a:off x="3482721" y="1758442"/>
            <a:ext cx="2525395" cy="563880"/>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Notebooks in </a:t>
            </a:r>
            <a:r>
              <a:rPr sz="1400" b="1" spc="-5" dirty="0">
                <a:solidFill>
                  <a:srgbClr val="0078D6"/>
                </a:solidFill>
                <a:latin typeface="Segoe UI Semibold"/>
                <a:cs typeface="Segoe UI Semibold"/>
              </a:rPr>
              <a:t>Azure</a:t>
            </a:r>
            <a:r>
              <a:rPr sz="1400" b="1" spc="-75"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a:p>
            <a:pPr marL="12700">
              <a:lnSpc>
                <a:spcPct val="100000"/>
              </a:lnSpc>
              <a:spcBef>
                <a:spcPts val="1230"/>
              </a:spcBef>
            </a:pPr>
            <a:r>
              <a:rPr sz="1100" dirty="0">
                <a:latin typeface="Segoe UI"/>
                <a:cs typeface="Segoe UI"/>
              </a:rPr>
              <a:t>No</a:t>
            </a:r>
            <a:endParaRPr sz="1100">
              <a:latin typeface="Segoe UI"/>
              <a:cs typeface="Segoe UI"/>
            </a:endParaRPr>
          </a:p>
        </p:txBody>
      </p:sp>
      <p:sp>
        <p:nvSpPr>
          <p:cNvPr id="5" name="object 5"/>
          <p:cNvSpPr txBox="1"/>
          <p:nvPr/>
        </p:nvSpPr>
        <p:spPr>
          <a:xfrm>
            <a:off x="3482721" y="2477516"/>
            <a:ext cx="136779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Azure Databricks</a:t>
            </a:r>
            <a:r>
              <a:rPr sz="1100" spc="-75" dirty="0">
                <a:latin typeface="Segoe UI"/>
                <a:cs typeface="Segoe UI"/>
              </a:rPr>
              <a:t> </a:t>
            </a:r>
            <a:r>
              <a:rPr sz="1100" dirty="0">
                <a:latin typeface="Segoe UI"/>
                <a:cs typeface="Segoe UI"/>
              </a:rPr>
              <a:t>only</a:t>
            </a:r>
            <a:endParaRPr sz="1100">
              <a:latin typeface="Segoe UI"/>
              <a:cs typeface="Segoe UI"/>
            </a:endParaRPr>
          </a:p>
        </p:txBody>
      </p:sp>
      <p:sp>
        <p:nvSpPr>
          <p:cNvPr id="6" name="object 6"/>
          <p:cNvSpPr txBox="1"/>
          <p:nvPr/>
        </p:nvSpPr>
        <p:spPr>
          <a:xfrm>
            <a:off x="3482721" y="2826512"/>
            <a:ext cx="23622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Yes</a:t>
            </a:r>
            <a:endParaRPr sz="1100">
              <a:latin typeface="Segoe UI"/>
              <a:cs typeface="Segoe UI"/>
            </a:endParaRPr>
          </a:p>
        </p:txBody>
      </p:sp>
      <p:sp>
        <p:nvSpPr>
          <p:cNvPr id="7" name="object 7"/>
          <p:cNvSpPr txBox="1"/>
          <p:nvPr/>
        </p:nvSpPr>
        <p:spPr>
          <a:xfrm>
            <a:off x="3482721" y="3175762"/>
            <a:ext cx="37211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Segoe UI"/>
                <a:cs typeface="Segoe UI"/>
              </a:rPr>
              <a:t>Spark</a:t>
            </a:r>
            <a:endParaRPr sz="1100">
              <a:latin typeface="Segoe UI"/>
              <a:cs typeface="Segoe UI"/>
            </a:endParaRPr>
          </a:p>
        </p:txBody>
      </p:sp>
      <p:sp>
        <p:nvSpPr>
          <p:cNvPr id="8" name="object 8"/>
          <p:cNvSpPr txBox="1"/>
          <p:nvPr/>
        </p:nvSpPr>
        <p:spPr>
          <a:xfrm>
            <a:off x="3482721" y="3524758"/>
            <a:ext cx="1999614"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 Scala, </a:t>
            </a:r>
            <a:r>
              <a:rPr sz="1100" spc="-5" dirty="0">
                <a:latin typeface="Segoe UI"/>
                <a:cs typeface="Segoe UI"/>
              </a:rPr>
              <a:t>R, SQL, </a:t>
            </a:r>
            <a:r>
              <a:rPr sz="1100" dirty="0">
                <a:latin typeface="Segoe UI"/>
                <a:cs typeface="Segoe UI"/>
              </a:rPr>
              <a:t>Bash</a:t>
            </a:r>
            <a:r>
              <a:rPr sz="1100" spc="-90" dirty="0">
                <a:latin typeface="Segoe UI"/>
                <a:cs typeface="Segoe UI"/>
              </a:rPr>
              <a:t> </a:t>
            </a:r>
            <a:r>
              <a:rPr sz="1100" spc="-5" dirty="0">
                <a:latin typeface="Segoe UI"/>
                <a:cs typeface="Segoe UI"/>
              </a:rPr>
              <a:t>Shell</a:t>
            </a:r>
            <a:endParaRPr sz="1100">
              <a:latin typeface="Segoe UI"/>
              <a:cs typeface="Segoe UI"/>
            </a:endParaRPr>
          </a:p>
        </p:txBody>
      </p:sp>
      <p:sp>
        <p:nvSpPr>
          <p:cNvPr id="9" name="object 9"/>
          <p:cNvSpPr txBox="1"/>
          <p:nvPr/>
        </p:nvSpPr>
        <p:spPr>
          <a:xfrm>
            <a:off x="3482721" y="3874770"/>
            <a:ext cx="2583180" cy="361315"/>
          </a:xfrm>
          <a:prstGeom prst="rect">
            <a:avLst/>
          </a:prstGeom>
        </p:spPr>
        <p:txBody>
          <a:bodyPr vert="horz" wrap="square" lIns="0" tIns="12700" rIns="0" bIns="0" rtlCol="0">
            <a:spAutoFit/>
          </a:bodyPr>
          <a:lstStyle/>
          <a:p>
            <a:pPr marL="12700" marR="5080">
              <a:lnSpc>
                <a:spcPct val="100000"/>
              </a:lnSpc>
              <a:spcBef>
                <a:spcPts val="100"/>
              </a:spcBef>
            </a:pPr>
            <a:r>
              <a:rPr sz="1100" dirty="0">
                <a:latin typeface="Segoe UI"/>
                <a:cs typeface="Segoe UI"/>
              </a:rPr>
              <a:t>Provides extensive </a:t>
            </a:r>
            <a:r>
              <a:rPr sz="1100" spc="-5" dirty="0">
                <a:latin typeface="Segoe UI"/>
                <a:cs typeface="Segoe UI"/>
              </a:rPr>
              <a:t>visualizations library in  addition to supporting </a:t>
            </a:r>
            <a:r>
              <a:rPr sz="1100" dirty="0">
                <a:latin typeface="Segoe UI"/>
                <a:cs typeface="Segoe UI"/>
              </a:rPr>
              <a:t>3rd party</a:t>
            </a:r>
            <a:r>
              <a:rPr sz="1100" spc="40" dirty="0">
                <a:latin typeface="Segoe UI"/>
                <a:cs typeface="Segoe UI"/>
              </a:rPr>
              <a:t> </a:t>
            </a:r>
            <a:r>
              <a:rPr sz="1100" spc="-5" dirty="0">
                <a:latin typeface="Segoe UI"/>
                <a:cs typeface="Segoe UI"/>
              </a:rPr>
              <a:t>libraries.</a:t>
            </a:r>
            <a:endParaRPr sz="1100">
              <a:latin typeface="Segoe UI"/>
              <a:cs typeface="Segoe UI"/>
            </a:endParaRPr>
          </a:p>
        </p:txBody>
      </p:sp>
      <p:sp>
        <p:nvSpPr>
          <p:cNvPr id="10" name="object 10"/>
          <p:cNvSpPr txBox="1"/>
          <p:nvPr/>
        </p:nvSpPr>
        <p:spPr>
          <a:xfrm>
            <a:off x="3482721" y="4392295"/>
            <a:ext cx="236918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Full </a:t>
            </a:r>
            <a:r>
              <a:rPr sz="1100" dirty="0">
                <a:latin typeface="Segoe UI"/>
                <a:cs typeface="Segoe UI"/>
              </a:rPr>
              <a:t>Azure </a:t>
            </a:r>
            <a:r>
              <a:rPr sz="1100" spc="-5" dirty="0">
                <a:latin typeface="Segoe UI"/>
                <a:cs typeface="Segoe UI"/>
              </a:rPr>
              <a:t>Active </a:t>
            </a:r>
            <a:r>
              <a:rPr sz="1100" dirty="0">
                <a:latin typeface="Segoe UI"/>
                <a:cs typeface="Segoe UI"/>
              </a:rPr>
              <a:t>Directory</a:t>
            </a:r>
            <a:r>
              <a:rPr sz="1100" spc="-5" dirty="0">
                <a:latin typeface="Segoe UI"/>
                <a:cs typeface="Segoe UI"/>
              </a:rPr>
              <a:t> integration</a:t>
            </a:r>
            <a:endParaRPr sz="1100">
              <a:latin typeface="Segoe UI"/>
              <a:cs typeface="Segoe UI"/>
            </a:endParaRPr>
          </a:p>
        </p:txBody>
      </p:sp>
      <p:sp>
        <p:nvSpPr>
          <p:cNvPr id="11" name="object 11"/>
          <p:cNvSpPr txBox="1"/>
          <p:nvPr/>
        </p:nvSpPr>
        <p:spPr>
          <a:xfrm>
            <a:off x="3482721" y="4826253"/>
            <a:ext cx="24079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Simultaneous, </a:t>
            </a:r>
            <a:r>
              <a:rPr sz="1100" spc="-5" dirty="0">
                <a:latin typeface="Segoe UI"/>
                <a:cs typeface="Segoe UI"/>
              </a:rPr>
              <a:t>multi-user</a:t>
            </a:r>
            <a:r>
              <a:rPr sz="1100" spc="-25" dirty="0">
                <a:latin typeface="Segoe UI"/>
                <a:cs typeface="Segoe UI"/>
              </a:rPr>
              <a:t> </a:t>
            </a:r>
            <a:r>
              <a:rPr sz="1100" spc="-5" dirty="0">
                <a:latin typeface="Segoe UI"/>
                <a:cs typeface="Segoe UI"/>
              </a:rPr>
              <a:t>collaboration</a:t>
            </a:r>
            <a:endParaRPr sz="1100">
              <a:latin typeface="Segoe UI"/>
              <a:cs typeface="Segoe UI"/>
            </a:endParaRPr>
          </a:p>
        </p:txBody>
      </p:sp>
      <p:sp>
        <p:nvSpPr>
          <p:cNvPr id="12" name="object 12"/>
          <p:cNvSpPr txBox="1"/>
          <p:nvPr/>
        </p:nvSpPr>
        <p:spPr>
          <a:xfrm>
            <a:off x="3482721" y="5260085"/>
            <a:ext cx="2362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a:t>
            </a:r>
            <a:endParaRPr sz="1100">
              <a:latin typeface="Segoe UI"/>
              <a:cs typeface="Segoe UI"/>
            </a:endParaRPr>
          </a:p>
        </p:txBody>
      </p:sp>
      <p:sp>
        <p:nvSpPr>
          <p:cNvPr id="13" name="object 13"/>
          <p:cNvSpPr txBox="1"/>
          <p:nvPr/>
        </p:nvSpPr>
        <p:spPr>
          <a:xfrm>
            <a:off x="3482721" y="5609031"/>
            <a:ext cx="110744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GitHub,</a:t>
            </a:r>
            <a:r>
              <a:rPr sz="1100" spc="-55" dirty="0">
                <a:latin typeface="Segoe UI"/>
                <a:cs typeface="Segoe UI"/>
              </a:rPr>
              <a:t> </a:t>
            </a:r>
            <a:r>
              <a:rPr sz="1100" spc="-5" dirty="0">
                <a:latin typeface="Segoe UI"/>
                <a:cs typeface="Segoe UI"/>
              </a:rPr>
              <a:t>Bitbucket</a:t>
            </a:r>
            <a:endParaRPr sz="1100">
              <a:latin typeface="Segoe UI"/>
              <a:cs typeface="Segoe UI"/>
            </a:endParaRPr>
          </a:p>
        </p:txBody>
      </p:sp>
      <p:sp>
        <p:nvSpPr>
          <p:cNvPr id="14" name="object 14"/>
          <p:cNvSpPr txBox="1"/>
          <p:nvPr/>
        </p:nvSpPr>
        <p:spPr>
          <a:xfrm>
            <a:off x="1094333" y="2127631"/>
            <a:ext cx="190309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Requires software</a:t>
            </a:r>
            <a:r>
              <a:rPr sz="1100" b="1" spc="-25" dirty="0">
                <a:solidFill>
                  <a:srgbClr val="0078D6"/>
                </a:solidFill>
                <a:latin typeface="Segoe UI Semibold"/>
                <a:cs typeface="Segoe UI Semibold"/>
              </a:rPr>
              <a:t> </a:t>
            </a:r>
            <a:r>
              <a:rPr sz="1100" b="1" spc="-5" dirty="0">
                <a:solidFill>
                  <a:srgbClr val="0078D6"/>
                </a:solidFill>
                <a:latin typeface="Segoe UI Semibold"/>
                <a:cs typeface="Segoe UI Semibold"/>
              </a:rPr>
              <a:t>installation</a:t>
            </a:r>
            <a:endParaRPr sz="1100">
              <a:latin typeface="Segoe UI Semibold"/>
              <a:cs typeface="Segoe UI Semibold"/>
            </a:endParaRPr>
          </a:p>
        </p:txBody>
      </p:sp>
      <p:sp>
        <p:nvSpPr>
          <p:cNvPr id="15" name="object 15"/>
          <p:cNvSpPr txBox="1"/>
          <p:nvPr/>
        </p:nvSpPr>
        <p:spPr>
          <a:xfrm>
            <a:off x="7775575" y="1748155"/>
            <a:ext cx="2234565" cy="923290"/>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Other</a:t>
            </a:r>
            <a:r>
              <a:rPr sz="1400" b="1" spc="-10" dirty="0">
                <a:solidFill>
                  <a:srgbClr val="0078D6"/>
                </a:solidFill>
                <a:latin typeface="Segoe UI Semibold"/>
                <a:cs typeface="Segoe UI Semibold"/>
              </a:rPr>
              <a:t> </a:t>
            </a:r>
            <a:r>
              <a:rPr sz="1400" b="1" dirty="0">
                <a:solidFill>
                  <a:srgbClr val="0078D6"/>
                </a:solidFill>
                <a:latin typeface="Segoe UI Semibold"/>
                <a:cs typeface="Segoe UI Semibold"/>
              </a:rPr>
              <a:t>IDEs</a:t>
            </a:r>
            <a:endParaRPr sz="1400">
              <a:latin typeface="Segoe UI Semibold"/>
              <a:cs typeface="Segoe UI Semibold"/>
            </a:endParaRPr>
          </a:p>
          <a:p>
            <a:pPr marL="12700">
              <a:lnSpc>
                <a:spcPct val="100000"/>
              </a:lnSpc>
              <a:spcBef>
                <a:spcPts val="1310"/>
              </a:spcBef>
            </a:pPr>
            <a:r>
              <a:rPr sz="1100" dirty="0">
                <a:latin typeface="Segoe UI"/>
                <a:cs typeface="Segoe UI"/>
              </a:rPr>
              <a:t>Yes</a:t>
            </a:r>
            <a:endParaRPr sz="1100">
              <a:latin typeface="Segoe UI"/>
              <a:cs typeface="Segoe UI"/>
            </a:endParaRPr>
          </a:p>
          <a:p>
            <a:pPr>
              <a:lnSpc>
                <a:spcPct val="100000"/>
              </a:lnSpc>
              <a:spcBef>
                <a:spcPts val="50"/>
              </a:spcBef>
            </a:pPr>
            <a:endParaRPr sz="1200">
              <a:latin typeface="Times New Roman"/>
              <a:cs typeface="Times New Roman"/>
            </a:endParaRPr>
          </a:p>
          <a:p>
            <a:pPr marL="12700">
              <a:lnSpc>
                <a:spcPct val="100000"/>
              </a:lnSpc>
            </a:pPr>
            <a:r>
              <a:rPr sz="1100" spc="-5" dirty="0">
                <a:latin typeface="Segoe UI"/>
                <a:cs typeface="Segoe UI"/>
              </a:rPr>
              <a:t>Pieced </a:t>
            </a:r>
            <a:r>
              <a:rPr sz="1100" dirty="0">
                <a:latin typeface="Segoe UI"/>
                <a:cs typeface="Segoe UI"/>
              </a:rPr>
              <a:t>together, </a:t>
            </a:r>
            <a:r>
              <a:rPr sz="1100" spc="-5" dirty="0">
                <a:latin typeface="Segoe UI"/>
                <a:cs typeface="Segoe UI"/>
              </a:rPr>
              <a:t>disparate</a:t>
            </a:r>
            <a:r>
              <a:rPr sz="1100" spc="-45" dirty="0">
                <a:latin typeface="Segoe UI"/>
                <a:cs typeface="Segoe UI"/>
              </a:rPr>
              <a:t> </a:t>
            </a:r>
            <a:r>
              <a:rPr sz="1100" spc="-5" dirty="0">
                <a:latin typeface="Segoe UI"/>
                <a:cs typeface="Segoe UI"/>
              </a:rPr>
              <a:t>solutions</a:t>
            </a:r>
            <a:endParaRPr sz="1100">
              <a:latin typeface="Segoe UI"/>
              <a:cs typeface="Segoe UI"/>
            </a:endParaRPr>
          </a:p>
        </p:txBody>
      </p:sp>
      <p:sp>
        <p:nvSpPr>
          <p:cNvPr id="16" name="object 16"/>
          <p:cNvSpPr txBox="1"/>
          <p:nvPr/>
        </p:nvSpPr>
        <p:spPr>
          <a:xfrm>
            <a:off x="7775575" y="2826512"/>
            <a:ext cx="21336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No</a:t>
            </a:r>
            <a:endParaRPr sz="1100">
              <a:latin typeface="Segoe UI"/>
              <a:cs typeface="Segoe UI"/>
            </a:endParaRPr>
          </a:p>
        </p:txBody>
      </p:sp>
      <p:sp>
        <p:nvSpPr>
          <p:cNvPr id="17" name="object 17"/>
          <p:cNvSpPr txBox="1"/>
          <p:nvPr/>
        </p:nvSpPr>
        <p:spPr>
          <a:xfrm>
            <a:off x="7775575" y="3175762"/>
            <a:ext cx="2559050" cy="1060450"/>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a:t>
            </a:r>
            <a:r>
              <a:rPr sz="1100" spc="-25" dirty="0">
                <a:latin typeface="Segoe UI"/>
                <a:cs typeface="Segoe UI"/>
              </a:rPr>
              <a:t> </a:t>
            </a:r>
            <a:r>
              <a:rPr sz="1100" spc="-5" dirty="0">
                <a:latin typeface="Segoe UI"/>
                <a:cs typeface="Segoe UI"/>
              </a:rPr>
              <a:t>PySpark</a:t>
            </a:r>
            <a:endParaRPr sz="1100">
              <a:latin typeface="Segoe UI"/>
              <a:cs typeface="Segoe UI"/>
            </a:endParaRPr>
          </a:p>
          <a:p>
            <a:pPr>
              <a:lnSpc>
                <a:spcPct val="100000"/>
              </a:lnSpc>
              <a:spcBef>
                <a:spcPts val="45"/>
              </a:spcBef>
            </a:pPr>
            <a:endParaRPr sz="1200">
              <a:latin typeface="Times New Roman"/>
              <a:cs typeface="Times New Roman"/>
            </a:endParaRPr>
          </a:p>
          <a:p>
            <a:pPr marL="12700">
              <a:lnSpc>
                <a:spcPct val="100000"/>
              </a:lnSpc>
            </a:pPr>
            <a:r>
              <a:rPr sz="1100" dirty="0">
                <a:latin typeface="Segoe UI"/>
                <a:cs typeface="Segoe UI"/>
              </a:rPr>
              <a:t>Python, </a:t>
            </a:r>
            <a:r>
              <a:rPr sz="1100" spc="-5" dirty="0">
                <a:latin typeface="Segoe UI"/>
                <a:cs typeface="Segoe UI"/>
              </a:rPr>
              <a:t>SQL, </a:t>
            </a:r>
            <a:r>
              <a:rPr sz="1100" dirty="0">
                <a:latin typeface="Segoe UI"/>
                <a:cs typeface="Segoe UI"/>
              </a:rPr>
              <a:t>Bash</a:t>
            </a:r>
            <a:r>
              <a:rPr sz="1100" spc="-55" dirty="0">
                <a:latin typeface="Segoe UI"/>
                <a:cs typeface="Segoe UI"/>
              </a:rPr>
              <a:t> </a:t>
            </a:r>
            <a:r>
              <a:rPr sz="1100" spc="-5" dirty="0">
                <a:latin typeface="Segoe UI"/>
                <a:cs typeface="Segoe UI"/>
              </a:rPr>
              <a:t>Shell</a:t>
            </a:r>
            <a:endParaRPr sz="1100">
              <a:latin typeface="Segoe UI"/>
              <a:cs typeface="Segoe UI"/>
            </a:endParaRPr>
          </a:p>
          <a:p>
            <a:pPr>
              <a:lnSpc>
                <a:spcPct val="100000"/>
              </a:lnSpc>
            </a:pPr>
            <a:endParaRPr sz="1250">
              <a:latin typeface="Times New Roman"/>
              <a:cs typeface="Times New Roman"/>
            </a:endParaRPr>
          </a:p>
          <a:p>
            <a:pPr marL="12700" marR="5080">
              <a:lnSpc>
                <a:spcPct val="100000"/>
              </a:lnSpc>
            </a:pPr>
            <a:r>
              <a:rPr sz="1100" spc="-5" dirty="0">
                <a:latin typeface="Segoe UI"/>
                <a:cs typeface="Segoe UI"/>
              </a:rPr>
              <a:t>Supports standard </a:t>
            </a:r>
            <a:r>
              <a:rPr sz="1100" dirty="0">
                <a:latin typeface="Segoe UI"/>
                <a:cs typeface="Segoe UI"/>
              </a:rPr>
              <a:t>Jupyter </a:t>
            </a:r>
            <a:r>
              <a:rPr sz="1100" spc="-5" dirty="0">
                <a:latin typeface="Segoe UI"/>
                <a:cs typeface="Segoe UI"/>
              </a:rPr>
              <a:t>Notebook  visualizations </a:t>
            </a:r>
            <a:r>
              <a:rPr sz="1100" dirty="0">
                <a:latin typeface="Segoe UI"/>
                <a:cs typeface="Segoe UI"/>
              </a:rPr>
              <a:t>and </a:t>
            </a:r>
            <a:r>
              <a:rPr sz="1100" spc="-5" dirty="0">
                <a:latin typeface="Segoe UI"/>
                <a:cs typeface="Segoe UI"/>
              </a:rPr>
              <a:t>libraries like</a:t>
            </a:r>
            <a:r>
              <a:rPr sz="1100" spc="15" dirty="0">
                <a:latin typeface="Segoe UI"/>
                <a:cs typeface="Segoe UI"/>
              </a:rPr>
              <a:t> </a:t>
            </a:r>
            <a:r>
              <a:rPr sz="1100" spc="-5" dirty="0">
                <a:latin typeface="Segoe UI"/>
                <a:cs typeface="Segoe UI"/>
              </a:rPr>
              <a:t>Matplotlib</a:t>
            </a:r>
            <a:endParaRPr sz="1100">
              <a:latin typeface="Segoe UI"/>
              <a:cs typeface="Segoe UI"/>
            </a:endParaRPr>
          </a:p>
        </p:txBody>
      </p:sp>
      <p:sp>
        <p:nvSpPr>
          <p:cNvPr id="18" name="object 18"/>
          <p:cNvSpPr txBox="1"/>
          <p:nvPr/>
        </p:nvSpPr>
        <p:spPr>
          <a:xfrm>
            <a:off x="7775575" y="4403852"/>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19" name="object 19"/>
          <p:cNvSpPr txBox="1"/>
          <p:nvPr/>
        </p:nvSpPr>
        <p:spPr>
          <a:xfrm>
            <a:off x="7775575" y="4826253"/>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0" name="object 20"/>
          <p:cNvSpPr txBox="1"/>
          <p:nvPr/>
        </p:nvSpPr>
        <p:spPr>
          <a:xfrm>
            <a:off x="7775575" y="5260085"/>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1" name="object 21"/>
          <p:cNvSpPr txBox="1"/>
          <p:nvPr/>
        </p:nvSpPr>
        <p:spPr>
          <a:xfrm>
            <a:off x="7775575" y="5609031"/>
            <a:ext cx="127000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 but not</a:t>
            </a:r>
            <a:r>
              <a:rPr sz="1100" spc="-70" dirty="0">
                <a:latin typeface="Segoe UI"/>
                <a:cs typeface="Segoe UI"/>
              </a:rPr>
              <a:t> </a:t>
            </a:r>
            <a:r>
              <a:rPr sz="1100" spc="-5" dirty="0">
                <a:latin typeface="Segoe UI"/>
                <a:cs typeface="Segoe UI"/>
              </a:rPr>
              <a:t>optimal</a:t>
            </a:r>
            <a:endParaRPr sz="1100">
              <a:latin typeface="Segoe UI"/>
              <a:cs typeface="Segoe UI"/>
            </a:endParaRPr>
          </a:p>
        </p:txBody>
      </p:sp>
      <p:sp>
        <p:nvSpPr>
          <p:cNvPr id="22" name="object 22"/>
          <p:cNvSpPr txBox="1"/>
          <p:nvPr/>
        </p:nvSpPr>
        <p:spPr>
          <a:xfrm>
            <a:off x="1506092" y="2476626"/>
            <a:ext cx="149352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Execution</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environment</a:t>
            </a:r>
            <a:endParaRPr sz="1100">
              <a:latin typeface="Segoe UI Semibold"/>
              <a:cs typeface="Segoe UI Semibold"/>
            </a:endParaRPr>
          </a:p>
        </p:txBody>
      </p:sp>
      <p:sp>
        <p:nvSpPr>
          <p:cNvPr id="23" name="object 23"/>
          <p:cNvSpPr txBox="1"/>
          <p:nvPr/>
        </p:nvSpPr>
        <p:spPr>
          <a:xfrm>
            <a:off x="1865757" y="2825318"/>
            <a:ext cx="1133475"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Serverless</a:t>
            </a:r>
            <a:r>
              <a:rPr sz="1100" b="1" spc="-30" dirty="0">
                <a:solidFill>
                  <a:srgbClr val="0078D6"/>
                </a:solidFill>
                <a:latin typeface="Segoe UI Semibold"/>
                <a:cs typeface="Segoe UI Semibold"/>
              </a:rPr>
              <a:t> </a:t>
            </a:r>
            <a:r>
              <a:rPr sz="1100" b="1" spc="-5" dirty="0">
                <a:solidFill>
                  <a:srgbClr val="0078D6"/>
                </a:solidFill>
                <a:latin typeface="Segoe UI Semibold"/>
                <a:cs typeface="Segoe UI Semibold"/>
              </a:rPr>
              <a:t>service</a:t>
            </a:r>
            <a:endParaRPr sz="1100">
              <a:latin typeface="Segoe UI Semibold"/>
              <a:cs typeface="Segoe UI Semibold"/>
            </a:endParaRPr>
          </a:p>
        </p:txBody>
      </p:sp>
      <p:sp>
        <p:nvSpPr>
          <p:cNvPr id="24" name="object 24"/>
          <p:cNvSpPr txBox="1"/>
          <p:nvPr/>
        </p:nvSpPr>
        <p:spPr>
          <a:xfrm>
            <a:off x="1815464" y="3174873"/>
            <a:ext cx="1184275"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Kernels</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5" name="object 25"/>
          <p:cNvSpPr txBox="1"/>
          <p:nvPr/>
        </p:nvSpPr>
        <p:spPr>
          <a:xfrm>
            <a:off x="1600580" y="3523869"/>
            <a:ext cx="139890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Languages</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6" name="object 26"/>
          <p:cNvSpPr txBox="1"/>
          <p:nvPr/>
        </p:nvSpPr>
        <p:spPr>
          <a:xfrm>
            <a:off x="2105025" y="3955796"/>
            <a:ext cx="89408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Visualizations</a:t>
            </a:r>
            <a:endParaRPr sz="1100">
              <a:latin typeface="Segoe UI Semibold"/>
              <a:cs typeface="Segoe UI Semibold"/>
            </a:endParaRPr>
          </a:p>
        </p:txBody>
      </p:sp>
      <p:sp>
        <p:nvSpPr>
          <p:cNvPr id="27" name="object 27"/>
          <p:cNvSpPr txBox="1"/>
          <p:nvPr/>
        </p:nvSpPr>
        <p:spPr>
          <a:xfrm>
            <a:off x="754481" y="4402963"/>
            <a:ext cx="224472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Supports role-based access</a:t>
            </a:r>
            <a:r>
              <a:rPr sz="1100" b="1" spc="-2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28" name="object 28"/>
          <p:cNvSpPr txBox="1"/>
          <p:nvPr/>
        </p:nvSpPr>
        <p:spPr>
          <a:xfrm>
            <a:off x="1356741" y="4825365"/>
            <a:ext cx="164211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Collaborative</a:t>
            </a:r>
            <a:r>
              <a:rPr sz="1100" b="1" spc="-10" dirty="0">
                <a:solidFill>
                  <a:srgbClr val="0078D6"/>
                </a:solidFill>
                <a:latin typeface="Segoe UI Semibold"/>
                <a:cs typeface="Segoe UI Semibold"/>
              </a:rPr>
              <a:t> </a:t>
            </a:r>
            <a:r>
              <a:rPr sz="1100" b="1" spc="-5" dirty="0">
                <a:solidFill>
                  <a:srgbClr val="0078D6"/>
                </a:solidFill>
                <a:latin typeface="Segoe UI Semibold"/>
                <a:cs typeface="Segoe UI Semibold"/>
              </a:rPr>
              <a:t>workspaces</a:t>
            </a:r>
            <a:endParaRPr sz="1100">
              <a:latin typeface="Segoe UI Semibold"/>
              <a:cs typeface="Segoe UI Semibold"/>
            </a:endParaRPr>
          </a:p>
        </p:txBody>
      </p:sp>
      <p:sp>
        <p:nvSpPr>
          <p:cNvPr id="29" name="object 29"/>
          <p:cNvSpPr txBox="1"/>
          <p:nvPr/>
        </p:nvSpPr>
        <p:spPr>
          <a:xfrm>
            <a:off x="855065" y="5259070"/>
            <a:ext cx="214249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Run </a:t>
            </a:r>
            <a:r>
              <a:rPr sz="1100" b="1" spc="-5" dirty="0">
                <a:solidFill>
                  <a:srgbClr val="0078D6"/>
                </a:solidFill>
                <a:latin typeface="Segoe UI Semibold"/>
                <a:cs typeface="Segoe UI Semibold"/>
              </a:rPr>
              <a:t>notebooks </a:t>
            </a:r>
            <a:r>
              <a:rPr sz="1100" b="1" dirty="0">
                <a:solidFill>
                  <a:srgbClr val="0078D6"/>
                </a:solidFill>
                <a:latin typeface="Segoe UI Semibold"/>
                <a:cs typeface="Segoe UI Semibold"/>
              </a:rPr>
              <a:t>as </a:t>
            </a:r>
            <a:r>
              <a:rPr sz="1100" b="1" spc="-5" dirty="0">
                <a:solidFill>
                  <a:srgbClr val="0078D6"/>
                </a:solidFill>
                <a:latin typeface="Segoe UI Semibold"/>
                <a:cs typeface="Segoe UI Semibold"/>
              </a:rPr>
              <a:t>scheduled</a:t>
            </a:r>
            <a:r>
              <a:rPr sz="1100" b="1" spc="-80" dirty="0">
                <a:solidFill>
                  <a:srgbClr val="0078D6"/>
                </a:solidFill>
                <a:latin typeface="Segoe UI Semibold"/>
                <a:cs typeface="Segoe UI Semibold"/>
              </a:rPr>
              <a:t> </a:t>
            </a:r>
            <a:r>
              <a:rPr sz="1100" b="1" spc="-5" dirty="0">
                <a:solidFill>
                  <a:srgbClr val="0078D6"/>
                </a:solidFill>
                <a:latin typeface="Segoe UI Semibold"/>
                <a:cs typeface="Segoe UI Semibold"/>
              </a:rPr>
              <a:t>jobs</a:t>
            </a:r>
            <a:endParaRPr sz="1100">
              <a:latin typeface="Segoe UI Semibold"/>
              <a:cs typeface="Segoe UI Semibold"/>
            </a:endParaRPr>
          </a:p>
        </p:txBody>
      </p:sp>
      <p:sp>
        <p:nvSpPr>
          <p:cNvPr id="30" name="object 30"/>
          <p:cNvSpPr txBox="1"/>
          <p:nvPr/>
        </p:nvSpPr>
        <p:spPr>
          <a:xfrm>
            <a:off x="2048636" y="5608421"/>
            <a:ext cx="950594"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Source</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31" name="object 31"/>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32" name="object 32"/>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33" name="object 33"/>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34" name="object 34"/>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1212068" y="318515"/>
            <a:ext cx="242316" cy="21336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1737847" y="318515"/>
            <a:ext cx="242316" cy="213360"/>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8" name="object 38"/>
          <p:cNvSpPr/>
          <p:nvPr/>
        </p:nvSpPr>
        <p:spPr>
          <a:xfrm>
            <a:off x="3246882"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
        <p:nvSpPr>
          <p:cNvPr id="39" name="object 39"/>
          <p:cNvSpPr/>
          <p:nvPr/>
        </p:nvSpPr>
        <p:spPr>
          <a:xfrm>
            <a:off x="7517130"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8591" y="517905"/>
            <a:ext cx="7707630" cy="391160"/>
          </a:xfrm>
          <a:prstGeom prst="rect">
            <a:avLst/>
          </a:prstGeom>
        </p:spPr>
        <p:txBody>
          <a:bodyPr vert="horz" wrap="square" lIns="0" tIns="12700" rIns="0" bIns="0" rtlCol="0">
            <a:spAutoFit/>
          </a:bodyPr>
          <a:lstStyle/>
          <a:p>
            <a:pPr marL="12700">
              <a:lnSpc>
                <a:spcPct val="100000"/>
              </a:lnSpc>
              <a:spcBef>
                <a:spcPts val="100"/>
              </a:spcBef>
              <a:tabLst>
                <a:tab pos="1790064" algn="l"/>
                <a:tab pos="4531995" algn="l"/>
                <a:tab pos="5204460" algn="l"/>
              </a:tabLst>
            </a:pPr>
            <a:r>
              <a:rPr sz="2400" b="0" dirty="0">
                <a:solidFill>
                  <a:srgbClr val="0078D6"/>
                </a:solidFill>
                <a:latin typeface="Segoe UI Light"/>
                <a:cs typeface="Segoe UI Light"/>
              </a:rPr>
              <a:t>M I X I</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G	L  A N G U A G</a:t>
            </a:r>
            <a:r>
              <a:rPr sz="2400" b="0" spc="315" dirty="0">
                <a:solidFill>
                  <a:srgbClr val="0078D6"/>
                </a:solidFill>
                <a:latin typeface="Segoe UI Light"/>
                <a:cs typeface="Segoe UI Light"/>
              </a:rPr>
              <a:t> </a:t>
            </a:r>
            <a:r>
              <a:rPr sz="2400" b="0" dirty="0">
                <a:solidFill>
                  <a:srgbClr val="0078D6"/>
                </a:solidFill>
                <a:latin typeface="Segoe UI Light"/>
                <a:cs typeface="Segoe UI Light"/>
              </a:rPr>
              <a:t>E</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S	I</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N	N O T E B O O K</a:t>
            </a:r>
            <a:r>
              <a:rPr sz="2400" b="0" spc="20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3" name="object 3"/>
          <p:cNvSpPr txBox="1"/>
          <p:nvPr/>
        </p:nvSpPr>
        <p:spPr>
          <a:xfrm>
            <a:off x="764235" y="1004443"/>
            <a:ext cx="9985375" cy="1712595"/>
          </a:xfrm>
          <a:prstGeom prst="rect">
            <a:avLst/>
          </a:prstGeom>
        </p:spPr>
        <p:txBody>
          <a:bodyPr vert="horz" wrap="square" lIns="0" tIns="13335" rIns="0" bIns="0" rtlCol="0">
            <a:spAutoFit/>
          </a:bodyPr>
          <a:lstStyle/>
          <a:p>
            <a:pPr marL="2379980">
              <a:lnSpc>
                <a:spcPct val="100000"/>
              </a:lnSpc>
              <a:spcBef>
                <a:spcPts val="105"/>
              </a:spcBef>
            </a:pPr>
            <a:r>
              <a:rPr sz="2000" b="0" spc="-65" dirty="0">
                <a:solidFill>
                  <a:srgbClr val="0078D6"/>
                </a:solidFill>
                <a:latin typeface="Segoe UI Semilight"/>
                <a:cs typeface="Segoe UI Semilight"/>
              </a:rPr>
              <a:t>You </a:t>
            </a:r>
            <a:r>
              <a:rPr sz="2000" b="0" dirty="0">
                <a:solidFill>
                  <a:srgbClr val="0078D6"/>
                </a:solidFill>
                <a:latin typeface="Segoe UI Semilight"/>
                <a:cs typeface="Segoe UI Semilight"/>
              </a:rPr>
              <a:t>can </a:t>
            </a:r>
            <a:r>
              <a:rPr sz="2000" b="0" spc="-5" dirty="0">
                <a:solidFill>
                  <a:srgbClr val="0078D6"/>
                </a:solidFill>
                <a:latin typeface="Segoe UI Semilight"/>
                <a:cs typeface="Segoe UI Semilight"/>
              </a:rPr>
              <a:t>mix multiple </a:t>
            </a:r>
            <a:r>
              <a:rPr sz="2000" b="0" dirty="0">
                <a:solidFill>
                  <a:srgbClr val="0078D6"/>
                </a:solidFill>
                <a:latin typeface="Segoe UI Semilight"/>
                <a:cs typeface="Segoe UI Semilight"/>
              </a:rPr>
              <a:t>languages in the </a:t>
            </a:r>
            <a:r>
              <a:rPr sz="2000" b="0" spc="-5" dirty="0">
                <a:solidFill>
                  <a:srgbClr val="0078D6"/>
                </a:solidFill>
                <a:latin typeface="Segoe UI Semilight"/>
                <a:cs typeface="Segoe UI Semilight"/>
              </a:rPr>
              <a:t>same</a:t>
            </a:r>
            <a:r>
              <a:rPr sz="2000" b="0" spc="20" dirty="0">
                <a:solidFill>
                  <a:srgbClr val="0078D6"/>
                </a:solidFill>
                <a:latin typeface="Segoe UI Semilight"/>
                <a:cs typeface="Segoe UI Semilight"/>
              </a:rPr>
              <a:t> </a:t>
            </a:r>
            <a:r>
              <a:rPr sz="2000" b="0" spc="-5" dirty="0">
                <a:solidFill>
                  <a:srgbClr val="0078D6"/>
                </a:solidFill>
                <a:latin typeface="Segoe UI Semilight"/>
                <a:cs typeface="Segoe UI Semilight"/>
              </a:rPr>
              <a:t>notebook</a:t>
            </a:r>
            <a:endParaRPr sz="2000">
              <a:latin typeface="Segoe UI Semilight"/>
              <a:cs typeface="Segoe UI Semilight"/>
            </a:endParaRPr>
          </a:p>
          <a:p>
            <a:pPr marL="12700" marR="5080">
              <a:lnSpc>
                <a:spcPct val="100000"/>
              </a:lnSpc>
              <a:spcBef>
                <a:spcPts val="2235"/>
              </a:spcBef>
            </a:pPr>
            <a:r>
              <a:rPr sz="2400" spc="-5" dirty="0">
                <a:solidFill>
                  <a:srgbClr val="505050"/>
                </a:solidFill>
                <a:latin typeface="Segoe UI"/>
                <a:cs typeface="Segoe UI"/>
              </a:rPr>
              <a:t>Normally </a:t>
            </a:r>
            <a:r>
              <a:rPr sz="2400" dirty="0">
                <a:solidFill>
                  <a:srgbClr val="505050"/>
                </a:solidFill>
                <a:latin typeface="Segoe UI"/>
                <a:cs typeface="Segoe UI"/>
              </a:rPr>
              <a:t>a </a:t>
            </a:r>
            <a:r>
              <a:rPr sz="2400" spc="-5" dirty="0">
                <a:solidFill>
                  <a:srgbClr val="505050"/>
                </a:solidFill>
                <a:latin typeface="Segoe UI"/>
                <a:cs typeface="Segoe UI"/>
              </a:rPr>
              <a:t>notebook is associated with </a:t>
            </a:r>
            <a:r>
              <a:rPr sz="2400" dirty="0">
                <a:solidFill>
                  <a:srgbClr val="505050"/>
                </a:solidFill>
                <a:latin typeface="Segoe UI"/>
                <a:cs typeface="Segoe UI"/>
              </a:rPr>
              <a:t>a </a:t>
            </a:r>
            <a:r>
              <a:rPr sz="2400" spc="-5" dirty="0">
                <a:solidFill>
                  <a:srgbClr val="505050"/>
                </a:solidFill>
                <a:latin typeface="Segoe UI"/>
                <a:cs typeface="Segoe UI"/>
              </a:rPr>
              <a:t>specific language. </a:t>
            </a:r>
            <a:r>
              <a:rPr sz="2400" spc="-25" dirty="0">
                <a:solidFill>
                  <a:srgbClr val="505050"/>
                </a:solidFill>
                <a:latin typeface="Segoe UI"/>
                <a:cs typeface="Segoe UI"/>
              </a:rPr>
              <a:t>However, </a:t>
            </a:r>
            <a:r>
              <a:rPr sz="2400" dirty="0">
                <a:solidFill>
                  <a:srgbClr val="505050"/>
                </a:solidFill>
                <a:latin typeface="Segoe UI"/>
                <a:cs typeface="Segoe UI"/>
              </a:rPr>
              <a:t>with  </a:t>
            </a:r>
            <a:r>
              <a:rPr sz="2400" spc="-10" dirty="0">
                <a:solidFill>
                  <a:srgbClr val="505050"/>
                </a:solidFill>
                <a:latin typeface="Segoe UI"/>
                <a:cs typeface="Segoe UI"/>
              </a:rPr>
              <a:t>Azure </a:t>
            </a:r>
            <a:r>
              <a:rPr sz="2400" spc="-5" dirty="0">
                <a:solidFill>
                  <a:srgbClr val="505050"/>
                </a:solidFill>
                <a:latin typeface="Segoe UI"/>
                <a:cs typeface="Segoe UI"/>
              </a:rPr>
              <a:t>Databricks notebooks, you </a:t>
            </a:r>
            <a:r>
              <a:rPr sz="2400" dirty="0">
                <a:solidFill>
                  <a:srgbClr val="505050"/>
                </a:solidFill>
                <a:latin typeface="Segoe UI"/>
                <a:cs typeface="Segoe UI"/>
              </a:rPr>
              <a:t>can </a:t>
            </a:r>
            <a:r>
              <a:rPr sz="2400" spc="-5" dirty="0">
                <a:solidFill>
                  <a:srgbClr val="505050"/>
                </a:solidFill>
                <a:latin typeface="Segoe UI"/>
                <a:cs typeface="Segoe UI"/>
              </a:rPr>
              <a:t>mix multiple languages in </a:t>
            </a:r>
            <a:r>
              <a:rPr sz="2400" dirty="0">
                <a:solidFill>
                  <a:srgbClr val="505050"/>
                </a:solidFill>
                <a:latin typeface="Segoe UI"/>
                <a:cs typeface="Segoe UI"/>
              </a:rPr>
              <a:t>the </a:t>
            </a:r>
            <a:r>
              <a:rPr sz="2400" spc="-5" dirty="0">
                <a:solidFill>
                  <a:srgbClr val="505050"/>
                </a:solidFill>
                <a:latin typeface="Segoe UI"/>
                <a:cs typeface="Segoe UI"/>
              </a:rPr>
              <a:t>same  </a:t>
            </a:r>
            <a:r>
              <a:rPr sz="2400" spc="5" dirty="0">
                <a:solidFill>
                  <a:srgbClr val="505050"/>
                </a:solidFill>
                <a:latin typeface="Segoe UI"/>
                <a:cs typeface="Segoe UI"/>
              </a:rPr>
              <a:t>notebook. </a:t>
            </a:r>
            <a:r>
              <a:rPr sz="2400" dirty="0">
                <a:solidFill>
                  <a:srgbClr val="505050"/>
                </a:solidFill>
                <a:latin typeface="Segoe UI"/>
                <a:cs typeface="Segoe UI"/>
              </a:rPr>
              <a:t>This </a:t>
            </a:r>
            <a:r>
              <a:rPr sz="2400" spc="-5" dirty="0">
                <a:solidFill>
                  <a:srgbClr val="505050"/>
                </a:solidFill>
                <a:latin typeface="Segoe UI"/>
                <a:cs typeface="Segoe UI"/>
              </a:rPr>
              <a:t>is </a:t>
            </a:r>
            <a:r>
              <a:rPr sz="2400" dirty="0">
                <a:solidFill>
                  <a:srgbClr val="505050"/>
                </a:solidFill>
                <a:latin typeface="Segoe UI"/>
                <a:cs typeface="Segoe UI"/>
              </a:rPr>
              <a:t>done using the </a:t>
            </a:r>
            <a:r>
              <a:rPr sz="2400" spc="-5" dirty="0">
                <a:solidFill>
                  <a:srgbClr val="505050"/>
                </a:solidFill>
                <a:latin typeface="Segoe UI"/>
                <a:cs typeface="Segoe UI"/>
              </a:rPr>
              <a:t>language magic</a:t>
            </a:r>
            <a:r>
              <a:rPr sz="2400" spc="55" dirty="0">
                <a:solidFill>
                  <a:srgbClr val="505050"/>
                </a:solidFill>
                <a:latin typeface="Segoe UI"/>
                <a:cs typeface="Segoe UI"/>
              </a:rPr>
              <a:t> </a:t>
            </a:r>
            <a:r>
              <a:rPr sz="2400" spc="-5" dirty="0">
                <a:solidFill>
                  <a:srgbClr val="505050"/>
                </a:solidFill>
                <a:latin typeface="Segoe UI"/>
                <a:cs typeface="Segoe UI"/>
              </a:rPr>
              <a:t>command:</a:t>
            </a:r>
            <a:endParaRPr sz="2400">
              <a:latin typeface="Segoe UI"/>
              <a:cs typeface="Segoe UI"/>
            </a:endParaRPr>
          </a:p>
        </p:txBody>
      </p:sp>
      <p:sp>
        <p:nvSpPr>
          <p:cNvPr id="4" name="object 4"/>
          <p:cNvSpPr txBox="1"/>
          <p:nvPr/>
        </p:nvSpPr>
        <p:spPr>
          <a:xfrm>
            <a:off x="770331" y="2770149"/>
            <a:ext cx="1111250" cy="2266315"/>
          </a:xfrm>
          <a:prstGeom prst="rect">
            <a:avLst/>
          </a:prstGeom>
        </p:spPr>
        <p:txBody>
          <a:bodyPr vert="horz" wrap="square" lIns="0" tIns="88900" rIns="0" bIns="0" rtlCol="0">
            <a:spAutoFit/>
          </a:bodyPr>
          <a:lstStyle/>
          <a:p>
            <a:pPr marL="299085" indent="-286385">
              <a:lnSpc>
                <a:spcPct val="100000"/>
              </a:lnSpc>
              <a:spcBef>
                <a:spcPts val="700"/>
              </a:spcBef>
              <a:buClr>
                <a:srgbClr val="0078D6"/>
              </a:buClr>
              <a:buFont typeface="Arial"/>
              <a:buChar char="•"/>
              <a:tabLst>
                <a:tab pos="299085" algn="l"/>
                <a:tab pos="299720" algn="l"/>
              </a:tabLst>
            </a:pPr>
            <a:r>
              <a:rPr sz="1600" spc="-10" dirty="0">
                <a:solidFill>
                  <a:srgbClr val="D73A00"/>
                </a:solidFill>
                <a:latin typeface="Segoe UI"/>
                <a:cs typeface="Segoe UI"/>
              </a:rPr>
              <a:t>%python</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%sql</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%r</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%scala</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%sh</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%fs</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%md</a:t>
            </a:r>
            <a:endParaRPr sz="1600" dirty="0">
              <a:latin typeface="Segoe UI"/>
              <a:cs typeface="Segoe UI"/>
            </a:endParaRPr>
          </a:p>
        </p:txBody>
      </p:sp>
      <p:sp>
        <p:nvSpPr>
          <p:cNvPr id="5" name="object 5"/>
          <p:cNvSpPr txBox="1"/>
          <p:nvPr/>
        </p:nvSpPr>
        <p:spPr>
          <a:xfrm>
            <a:off x="2411983" y="2770149"/>
            <a:ext cx="7793355" cy="2266315"/>
          </a:xfrm>
          <a:prstGeom prst="rect">
            <a:avLst/>
          </a:prstGeom>
        </p:spPr>
        <p:txBody>
          <a:bodyPr vert="horz" wrap="square" lIns="0" tIns="12700" rIns="0" bIns="0" rtlCol="0">
            <a:spAutoFit/>
          </a:bodyPr>
          <a:lstStyle/>
          <a:p>
            <a:pPr marL="12700" marR="5080">
              <a:lnSpc>
                <a:spcPct val="131200"/>
              </a:lnSpc>
              <a:spcBef>
                <a:spcPts val="100"/>
              </a:spcBef>
            </a:pPr>
            <a:r>
              <a:rPr sz="1600" spc="-5" dirty="0">
                <a:solidFill>
                  <a:srgbClr val="505050"/>
                </a:solidFill>
                <a:latin typeface="Segoe UI"/>
                <a:cs typeface="Segoe UI"/>
              </a:rPr>
              <a:t>Allows </a:t>
            </a:r>
            <a:r>
              <a:rPr sz="1600" spc="-10" dirty="0">
                <a:solidFill>
                  <a:srgbClr val="505050"/>
                </a:solidFill>
                <a:latin typeface="Segoe UI"/>
                <a:cs typeface="Segoe UI"/>
              </a:rPr>
              <a:t>you to execute </a:t>
            </a:r>
            <a:r>
              <a:rPr sz="1600" spc="-5" dirty="0">
                <a:solidFill>
                  <a:srgbClr val="505050"/>
                </a:solidFill>
                <a:latin typeface="Segoe UI"/>
                <a:cs typeface="Segoe UI"/>
              </a:rPr>
              <a:t>python code </a:t>
            </a:r>
            <a:r>
              <a:rPr sz="1600" spc="-10" dirty="0">
                <a:solidFill>
                  <a:srgbClr val="505050"/>
                </a:solidFill>
                <a:latin typeface="Segoe UI"/>
                <a:cs typeface="Segoe UI"/>
              </a:rPr>
              <a:t>in </a:t>
            </a:r>
            <a:r>
              <a:rPr sz="1600" spc="-5" dirty="0">
                <a:solidFill>
                  <a:srgbClr val="505050"/>
                </a:solidFill>
                <a:latin typeface="Segoe UI"/>
                <a:cs typeface="Segoe UI"/>
              </a:rPr>
              <a:t>a notebook (even if that </a:t>
            </a:r>
            <a:r>
              <a:rPr sz="1600" spc="-10" dirty="0">
                <a:solidFill>
                  <a:srgbClr val="505050"/>
                </a:solidFill>
                <a:latin typeface="Segoe UI"/>
                <a:cs typeface="Segoe UI"/>
              </a:rPr>
              <a:t>notebook </a:t>
            </a:r>
            <a:r>
              <a:rPr sz="1600" spc="-5" dirty="0">
                <a:solidFill>
                  <a:srgbClr val="505050"/>
                </a:solidFill>
                <a:latin typeface="Segoe UI"/>
                <a:cs typeface="Segoe UI"/>
              </a:rPr>
              <a:t>is not python)  </a:t>
            </a:r>
            <a:r>
              <a:rPr sz="1600" spc="-5" dirty="0">
                <a:solidFill>
                  <a:srgbClr val="3A3A3A"/>
                </a:solidFill>
                <a:latin typeface="Segoe UI"/>
                <a:cs typeface="Segoe UI"/>
              </a:rPr>
              <a:t>Allows </a:t>
            </a:r>
            <a:r>
              <a:rPr sz="1600" spc="-10" dirty="0">
                <a:solidFill>
                  <a:srgbClr val="3A3A3A"/>
                </a:solidFill>
                <a:latin typeface="Segoe UI"/>
                <a:cs typeface="Segoe UI"/>
              </a:rPr>
              <a:t>you to execute sql </a:t>
            </a:r>
            <a:r>
              <a:rPr sz="1600" spc="-5" dirty="0">
                <a:solidFill>
                  <a:srgbClr val="3A3A3A"/>
                </a:solidFill>
                <a:latin typeface="Segoe UI"/>
                <a:cs typeface="Segoe UI"/>
              </a:rPr>
              <a:t>code in a notebook (even if that notebook is not</a:t>
            </a:r>
            <a:r>
              <a:rPr sz="1600" spc="65" dirty="0">
                <a:solidFill>
                  <a:srgbClr val="3A3A3A"/>
                </a:solidFill>
                <a:latin typeface="Segoe UI"/>
                <a:cs typeface="Segoe UI"/>
              </a:rPr>
              <a:t> </a:t>
            </a:r>
            <a:r>
              <a:rPr sz="1600" spc="-10" dirty="0">
                <a:solidFill>
                  <a:srgbClr val="3A3A3A"/>
                </a:solidFill>
                <a:latin typeface="Segoe UI"/>
                <a:cs typeface="Segoe UI"/>
              </a:rPr>
              <a:t>sql).</a:t>
            </a:r>
            <a:endParaRPr sz="1600">
              <a:latin typeface="Segoe UI"/>
              <a:cs typeface="Segoe UI"/>
            </a:endParaRPr>
          </a:p>
          <a:p>
            <a:pPr marL="12700">
              <a:lnSpc>
                <a:spcPct val="100000"/>
              </a:lnSpc>
              <a:spcBef>
                <a:spcPts val="600"/>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a:t>
            </a:r>
            <a:r>
              <a:rPr sz="1600" spc="-5" dirty="0">
                <a:solidFill>
                  <a:srgbClr val="3A3A3A"/>
                </a:solidFill>
                <a:latin typeface="Segoe UI"/>
                <a:cs typeface="Segoe UI"/>
              </a:rPr>
              <a:t>r </a:t>
            </a:r>
            <a:r>
              <a:rPr sz="1600" spc="-10" dirty="0">
                <a:solidFill>
                  <a:srgbClr val="3A3A3A"/>
                </a:solidFill>
                <a:latin typeface="Segoe UI"/>
                <a:cs typeface="Segoe UI"/>
              </a:rPr>
              <a:t>code </a:t>
            </a:r>
            <a:r>
              <a:rPr sz="1600" spc="-5" dirty="0">
                <a:solidFill>
                  <a:srgbClr val="3A3A3A"/>
                </a:solidFill>
                <a:latin typeface="Segoe UI"/>
                <a:cs typeface="Segoe UI"/>
              </a:rPr>
              <a:t>in a notebook (even if that notebook is not</a:t>
            </a:r>
            <a:r>
              <a:rPr sz="1600" spc="85" dirty="0">
                <a:solidFill>
                  <a:srgbClr val="3A3A3A"/>
                </a:solidFill>
                <a:latin typeface="Segoe UI"/>
                <a:cs typeface="Segoe UI"/>
              </a:rPr>
              <a:t> </a:t>
            </a:r>
            <a:r>
              <a:rPr sz="1600" spc="-5" dirty="0">
                <a:solidFill>
                  <a:srgbClr val="3A3A3A"/>
                </a:solidFill>
                <a:latin typeface="Segoe UI"/>
                <a:cs typeface="Segoe UI"/>
              </a:rPr>
              <a:t>r).</a:t>
            </a:r>
            <a:endParaRPr sz="1600">
              <a:latin typeface="Segoe UI"/>
              <a:cs typeface="Segoe UI"/>
            </a:endParaRPr>
          </a:p>
          <a:p>
            <a:pPr marL="12700" marR="359410">
              <a:lnSpc>
                <a:spcPct val="131200"/>
              </a:lnSpc>
              <a:spcBef>
                <a:spcPts val="5"/>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scala </a:t>
            </a:r>
            <a:r>
              <a:rPr sz="1600" spc="-5" dirty="0">
                <a:solidFill>
                  <a:srgbClr val="3A3A3A"/>
                </a:solidFill>
                <a:latin typeface="Segoe UI"/>
                <a:cs typeface="Segoe UI"/>
              </a:rPr>
              <a:t>code in a notebook (even if that notebook is not scala).  Allows </a:t>
            </a:r>
            <a:r>
              <a:rPr sz="1600" spc="-10" dirty="0">
                <a:solidFill>
                  <a:srgbClr val="3A3A3A"/>
                </a:solidFill>
                <a:latin typeface="Segoe UI"/>
                <a:cs typeface="Segoe UI"/>
              </a:rPr>
              <a:t>you to execute shell </a:t>
            </a:r>
            <a:r>
              <a:rPr sz="1600" spc="-5" dirty="0">
                <a:solidFill>
                  <a:srgbClr val="3A3A3A"/>
                </a:solidFill>
                <a:latin typeface="Segoe UI"/>
                <a:cs typeface="Segoe UI"/>
              </a:rPr>
              <a:t>code in </a:t>
            </a:r>
            <a:r>
              <a:rPr sz="1600" spc="-10" dirty="0">
                <a:solidFill>
                  <a:srgbClr val="3A3A3A"/>
                </a:solidFill>
                <a:latin typeface="Segoe UI"/>
                <a:cs typeface="Segoe UI"/>
              </a:rPr>
              <a:t>your</a:t>
            </a:r>
            <a:r>
              <a:rPr sz="1600" spc="65" dirty="0">
                <a:solidFill>
                  <a:srgbClr val="3A3A3A"/>
                </a:solidFill>
                <a:latin typeface="Segoe UI"/>
                <a:cs typeface="Segoe UI"/>
              </a:rPr>
              <a:t> </a:t>
            </a:r>
            <a:r>
              <a:rPr sz="1600" dirty="0">
                <a:solidFill>
                  <a:srgbClr val="3A3A3A"/>
                </a:solidFill>
                <a:latin typeface="Segoe UI"/>
                <a:cs typeface="Segoe UI"/>
              </a:rPr>
              <a:t>notebook.</a:t>
            </a:r>
            <a:endParaRPr sz="1600">
              <a:latin typeface="Segoe UI"/>
              <a:cs typeface="Segoe UI"/>
            </a:endParaRPr>
          </a:p>
          <a:p>
            <a:pPr marL="12700" marR="1663700">
              <a:lnSpc>
                <a:spcPct val="131300"/>
              </a:lnSpc>
            </a:pPr>
            <a:r>
              <a:rPr sz="1600" spc="-5" dirty="0">
                <a:solidFill>
                  <a:srgbClr val="3A3A3A"/>
                </a:solidFill>
                <a:latin typeface="Segoe UI"/>
                <a:cs typeface="Segoe UI"/>
              </a:rPr>
              <a:t>Allows </a:t>
            </a:r>
            <a:r>
              <a:rPr sz="1600" spc="-10" dirty="0">
                <a:solidFill>
                  <a:srgbClr val="3A3A3A"/>
                </a:solidFill>
                <a:latin typeface="Segoe UI"/>
                <a:cs typeface="Segoe UI"/>
              </a:rPr>
              <a:t>you to use Databricks </a:t>
            </a:r>
            <a:r>
              <a:rPr sz="1600" spc="-5" dirty="0">
                <a:solidFill>
                  <a:srgbClr val="3A3A3A"/>
                </a:solidFill>
                <a:latin typeface="Segoe UI"/>
                <a:cs typeface="Segoe UI"/>
              </a:rPr>
              <a:t>Utilities - </a:t>
            </a:r>
            <a:r>
              <a:rPr sz="1600" spc="-10" dirty="0">
                <a:solidFill>
                  <a:srgbClr val="3A3A3A"/>
                </a:solidFill>
                <a:latin typeface="Segoe UI"/>
                <a:cs typeface="Segoe UI"/>
              </a:rPr>
              <a:t>dbutils filesystem </a:t>
            </a:r>
            <a:r>
              <a:rPr sz="1600" spc="-5" dirty="0">
                <a:solidFill>
                  <a:srgbClr val="3A3A3A"/>
                </a:solidFill>
                <a:latin typeface="Segoe UI"/>
                <a:cs typeface="Segoe UI"/>
              </a:rPr>
              <a:t>commands.  </a:t>
            </a:r>
            <a:r>
              <a:rPr sz="1600" spc="-85" dirty="0">
                <a:solidFill>
                  <a:srgbClr val="3A3A3A"/>
                </a:solidFill>
                <a:latin typeface="Segoe UI"/>
                <a:cs typeface="Segoe UI"/>
              </a:rPr>
              <a:t>To </a:t>
            </a:r>
            <a:r>
              <a:rPr sz="1600" spc="-10" dirty="0">
                <a:solidFill>
                  <a:srgbClr val="3A3A3A"/>
                </a:solidFill>
                <a:latin typeface="Segoe UI"/>
                <a:cs typeface="Segoe UI"/>
              </a:rPr>
              <a:t>include </a:t>
            </a:r>
            <a:r>
              <a:rPr sz="1600" spc="-15" dirty="0">
                <a:solidFill>
                  <a:srgbClr val="3A3A3A"/>
                </a:solidFill>
                <a:latin typeface="Segoe UI"/>
                <a:cs typeface="Segoe UI"/>
              </a:rPr>
              <a:t>rendered</a:t>
            </a:r>
            <a:r>
              <a:rPr sz="1600" spc="110" dirty="0">
                <a:solidFill>
                  <a:srgbClr val="3A3A3A"/>
                </a:solidFill>
                <a:latin typeface="Segoe UI"/>
                <a:cs typeface="Segoe UI"/>
              </a:rPr>
              <a:t> </a:t>
            </a:r>
            <a:r>
              <a:rPr sz="1600" spc="-10" dirty="0">
                <a:solidFill>
                  <a:srgbClr val="3A3A3A"/>
                </a:solidFill>
                <a:latin typeface="Segoe UI"/>
                <a:cs typeface="Segoe UI"/>
              </a:rPr>
              <a:t>markdown</a:t>
            </a:r>
            <a:endParaRPr sz="1600">
              <a:latin typeface="Segoe UI"/>
              <a:cs typeface="Segoe 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1000"/>
                                        <p:tgtEl>
                                          <p:spTgt spid="5">
                                            <p:txEl>
                                              <p:pRg st="0" end="0"/>
                                            </p:txEl>
                                          </p:spTgt>
                                        </p:tgtEl>
                                      </p:cBhvr>
                                    </p:animEffect>
                                    <p:anim calcmode="lin" valueType="num">
                                      <p:cBhvr>
                                        <p:cTn id="5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fade">
                                      <p:cBhvr>
                                        <p:cTn id="61" dur="1000"/>
                                        <p:tgtEl>
                                          <p:spTgt spid="5">
                                            <p:txEl>
                                              <p:pRg st="1" end="1"/>
                                            </p:txEl>
                                          </p:spTgt>
                                        </p:tgtEl>
                                      </p:cBhvr>
                                    </p:animEffect>
                                    <p:anim calcmode="lin" valueType="num">
                                      <p:cBhvr>
                                        <p:cTn id="6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fade">
                                      <p:cBhvr>
                                        <p:cTn id="68" dur="1000"/>
                                        <p:tgtEl>
                                          <p:spTgt spid="5">
                                            <p:txEl>
                                              <p:pRg st="2" end="2"/>
                                            </p:txEl>
                                          </p:spTgt>
                                        </p:tgtEl>
                                      </p:cBhvr>
                                    </p:animEffect>
                                    <p:anim calcmode="lin" valueType="num">
                                      <p:cBhvr>
                                        <p:cTn id="6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animEffect transition="in" filter="fade">
                                      <p:cBhvr>
                                        <p:cTn id="75" dur="1000"/>
                                        <p:tgtEl>
                                          <p:spTgt spid="5">
                                            <p:txEl>
                                              <p:pRg st="3" end="3"/>
                                            </p:txEl>
                                          </p:spTgt>
                                        </p:tgtEl>
                                      </p:cBhvr>
                                    </p:animEffect>
                                    <p:anim calcmode="lin" valueType="num">
                                      <p:cBhvr>
                                        <p:cTn id="7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7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586DE16-493D-FD43-8874-5B085F3224BB}"/>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686234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9025255" cy="1055370"/>
          </a:xfrm>
          <a:prstGeom prst="rect">
            <a:avLst/>
          </a:prstGeom>
        </p:spPr>
        <p:txBody>
          <a:bodyPr vert="horz" wrap="square" lIns="0" tIns="165100" rIns="0" bIns="0" rtlCol="0">
            <a:spAutoFit/>
          </a:bodyPr>
          <a:lstStyle/>
          <a:p>
            <a:pPr marL="12700">
              <a:lnSpc>
                <a:spcPct val="100000"/>
              </a:lnSpc>
              <a:spcBef>
                <a:spcPts val="1300"/>
              </a:spcBef>
            </a:pPr>
            <a:r>
              <a:rPr sz="3500" b="1" spc="-165" dirty="0">
                <a:solidFill>
                  <a:srgbClr val="0078D6"/>
                </a:solidFill>
                <a:latin typeface="Segoe UI Semibold"/>
                <a:cs typeface="Segoe UI Semibold"/>
              </a:rPr>
              <a:t>Train</a:t>
            </a:r>
            <a:r>
              <a:rPr sz="3500" b="1" spc="-28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285" dirty="0">
                <a:solidFill>
                  <a:srgbClr val="0078D6"/>
                </a:solidFill>
                <a:latin typeface="Segoe UI Semibold"/>
                <a:cs typeface="Segoe UI Semibold"/>
              </a:rPr>
              <a:t> </a:t>
            </a:r>
            <a:r>
              <a:rPr sz="3500" b="1" spc="-130" dirty="0">
                <a:solidFill>
                  <a:srgbClr val="0078D6"/>
                </a:solidFill>
                <a:latin typeface="Segoe UI Semibold"/>
                <a:cs typeface="Segoe UI Semibold"/>
              </a:rPr>
              <a:t>evaluate</a:t>
            </a:r>
            <a:r>
              <a:rPr sz="3500" b="1" spc="-285" dirty="0">
                <a:solidFill>
                  <a:srgbClr val="0078D6"/>
                </a:solidFill>
                <a:latin typeface="Segoe UI Semibold"/>
                <a:cs typeface="Segoe UI Semibold"/>
              </a:rPr>
              <a:t> </a:t>
            </a:r>
            <a:r>
              <a:rPr sz="3500" b="1" spc="-114" dirty="0">
                <a:solidFill>
                  <a:srgbClr val="0078D6"/>
                </a:solidFill>
                <a:latin typeface="Segoe UI Semibold"/>
                <a:cs typeface="Segoe UI Semibold"/>
              </a:rPr>
              <a:t>machine</a:t>
            </a:r>
            <a:r>
              <a:rPr sz="3500" b="1" spc="-270"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0"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dirty="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For </a:t>
            </a:r>
            <a:r>
              <a:rPr sz="1750" b="1" dirty="0">
                <a:solidFill>
                  <a:srgbClr val="000000"/>
                </a:solidFill>
                <a:latin typeface="Segoe UI Semibold"/>
                <a:cs typeface="Segoe UI Semibold"/>
              </a:rPr>
              <a:t>Cloud</a:t>
            </a:r>
            <a:r>
              <a:rPr sz="1750" b="0" spc="-10" dirty="0">
                <a:solidFill>
                  <a:srgbClr val="000000"/>
                </a:solidFill>
                <a:latin typeface="Segoe UI Semibold"/>
                <a:cs typeface="Segoe UI Semibold"/>
              </a:rPr>
              <a:t> </a:t>
            </a:r>
            <a:r>
              <a:rPr sz="1750" b="1" dirty="0">
                <a:solidFill>
                  <a:srgbClr val="000000"/>
                </a:solidFill>
                <a:latin typeface="Segoe UI Semibold"/>
                <a:cs typeface="Segoe UI Semibold"/>
              </a:rPr>
              <a:t>environments</a:t>
            </a:r>
            <a:r>
              <a:rPr lang="en-US" sz="1750" b="1" dirty="0">
                <a:solidFill>
                  <a:srgbClr val="000000"/>
                </a:solidFill>
                <a:latin typeface="Segoe UI Semibold"/>
                <a:cs typeface="Segoe UI Semibold"/>
              </a:rPr>
              <a:t> – Scalable Workspaces</a:t>
            </a:r>
            <a:endParaRPr sz="1750" dirty="0">
              <a:latin typeface="Segoe UI Semibold"/>
              <a:cs typeface="Segoe UI Semibold"/>
            </a:endParaRPr>
          </a:p>
        </p:txBody>
      </p:sp>
      <p:sp>
        <p:nvSpPr>
          <p:cNvPr id="4" name="object 4"/>
          <p:cNvSpPr/>
          <p:nvPr/>
        </p:nvSpPr>
        <p:spPr>
          <a:xfrm>
            <a:off x="3059429" y="2992373"/>
            <a:ext cx="881380" cy="1874520"/>
          </a:xfrm>
          <a:custGeom>
            <a:avLst/>
            <a:gdLst/>
            <a:ahLst/>
            <a:cxnLst/>
            <a:rect l="l" t="t" r="r" b="b"/>
            <a:pathLst>
              <a:path w="881379" h="1874520">
                <a:moveTo>
                  <a:pt x="0" y="1874520"/>
                </a:moveTo>
                <a:lnTo>
                  <a:pt x="871093" y="1874520"/>
                </a:lnTo>
                <a:lnTo>
                  <a:pt x="880871" y="0"/>
                </a:lnTo>
                <a:lnTo>
                  <a:pt x="829818" y="0"/>
                </a:lnTo>
                <a:lnTo>
                  <a:pt x="778764" y="0"/>
                </a:lnTo>
                <a:lnTo>
                  <a:pt x="64008" y="0"/>
                </a:lnTo>
                <a:lnTo>
                  <a:pt x="12953" y="0"/>
                </a:lnTo>
              </a:path>
            </a:pathLst>
          </a:custGeom>
          <a:ln w="19812">
            <a:solidFill>
              <a:srgbClr val="0078D6"/>
            </a:solidFill>
          </a:ln>
        </p:spPr>
        <p:txBody>
          <a:bodyPr wrap="square" lIns="0" tIns="0" rIns="0" bIns="0" rtlCol="0"/>
          <a:lstStyle/>
          <a:p>
            <a:endParaRPr/>
          </a:p>
        </p:txBody>
      </p:sp>
      <p:sp>
        <p:nvSpPr>
          <p:cNvPr id="5" name="object 5"/>
          <p:cNvSpPr/>
          <p:nvPr/>
        </p:nvSpPr>
        <p:spPr>
          <a:xfrm>
            <a:off x="1629917" y="2468117"/>
            <a:ext cx="1430020" cy="1115695"/>
          </a:xfrm>
          <a:custGeom>
            <a:avLst/>
            <a:gdLst/>
            <a:ahLst/>
            <a:cxnLst/>
            <a:rect l="l" t="t" r="r" b="b"/>
            <a:pathLst>
              <a:path w="1430020" h="1115695">
                <a:moveTo>
                  <a:pt x="0" y="185928"/>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8"/>
                </a:lnTo>
                <a:lnTo>
                  <a:pt x="1429512" y="929640"/>
                </a:lnTo>
                <a:lnTo>
                  <a:pt x="1422874" y="979087"/>
                </a:lnTo>
                <a:lnTo>
                  <a:pt x="1404140" y="1023507"/>
                </a:lnTo>
                <a:lnTo>
                  <a:pt x="1375076" y="1061132"/>
                </a:lnTo>
                <a:lnTo>
                  <a:pt x="1337451" y="1090196"/>
                </a:lnTo>
                <a:lnTo>
                  <a:pt x="1293031" y="1108930"/>
                </a:lnTo>
                <a:lnTo>
                  <a:pt x="1243583" y="1115568"/>
                </a:lnTo>
                <a:lnTo>
                  <a:pt x="185927" y="1115568"/>
                </a:lnTo>
                <a:lnTo>
                  <a:pt x="136480" y="1108930"/>
                </a:lnTo>
                <a:lnTo>
                  <a:pt x="92060" y="1090196"/>
                </a:lnTo>
                <a:lnTo>
                  <a:pt x="54435" y="1061132"/>
                </a:lnTo>
                <a:lnTo>
                  <a:pt x="25371" y="1023507"/>
                </a:lnTo>
                <a:lnTo>
                  <a:pt x="6637" y="979087"/>
                </a:lnTo>
                <a:lnTo>
                  <a:pt x="0" y="929640"/>
                </a:lnTo>
                <a:lnTo>
                  <a:pt x="0" y="185928"/>
                </a:lnTo>
                <a:close/>
              </a:path>
            </a:pathLst>
          </a:custGeom>
          <a:ln w="19812">
            <a:solidFill>
              <a:srgbClr val="0078D6"/>
            </a:solidFill>
          </a:ln>
        </p:spPr>
        <p:txBody>
          <a:bodyPr wrap="square" lIns="0" tIns="0" rIns="0" bIns="0" rtlCol="0"/>
          <a:lstStyle/>
          <a:p>
            <a:endParaRPr/>
          </a:p>
        </p:txBody>
      </p:sp>
      <p:sp>
        <p:nvSpPr>
          <p:cNvPr id="6" name="object 6"/>
          <p:cNvSpPr txBox="1"/>
          <p:nvPr/>
        </p:nvSpPr>
        <p:spPr>
          <a:xfrm>
            <a:off x="2104770" y="3391026"/>
            <a:ext cx="45085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0078D6"/>
                </a:solidFill>
                <a:latin typeface="Segoe UI Semibold"/>
                <a:cs typeface="Segoe UI Semibold"/>
              </a:rPr>
              <a:t>Raw</a:t>
            </a:r>
            <a:r>
              <a:rPr sz="800" b="1" spc="-75"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7" name="object 7"/>
          <p:cNvSpPr/>
          <p:nvPr/>
        </p:nvSpPr>
        <p:spPr>
          <a:xfrm>
            <a:off x="2091689"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8" name="object 8"/>
          <p:cNvSpPr/>
          <p:nvPr/>
        </p:nvSpPr>
        <p:spPr>
          <a:xfrm>
            <a:off x="2282317"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9" name="object 9"/>
          <p:cNvSpPr/>
          <p:nvPr/>
        </p:nvSpPr>
        <p:spPr>
          <a:xfrm>
            <a:off x="2470785"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10" name="object 10"/>
          <p:cNvSpPr/>
          <p:nvPr/>
        </p:nvSpPr>
        <p:spPr>
          <a:xfrm>
            <a:off x="2143886" y="2712720"/>
            <a:ext cx="86106" cy="12128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2334514" y="2712720"/>
            <a:ext cx="83947" cy="12128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22982" y="2712720"/>
            <a:ext cx="86106" cy="121284"/>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091689"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4" name="object 14"/>
          <p:cNvSpPr/>
          <p:nvPr/>
        </p:nvSpPr>
        <p:spPr>
          <a:xfrm>
            <a:off x="2282317"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5" name="object 15"/>
          <p:cNvSpPr/>
          <p:nvPr/>
        </p:nvSpPr>
        <p:spPr>
          <a:xfrm>
            <a:off x="2470785"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6" name="object 16"/>
          <p:cNvSpPr/>
          <p:nvPr/>
        </p:nvSpPr>
        <p:spPr>
          <a:xfrm>
            <a:off x="2143886" y="3050158"/>
            <a:ext cx="86106" cy="121284"/>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334514" y="3050158"/>
            <a:ext cx="83947" cy="12128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522982" y="3050158"/>
            <a:ext cx="86106" cy="121284"/>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220086"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0" name="object 20"/>
          <p:cNvSpPr/>
          <p:nvPr/>
        </p:nvSpPr>
        <p:spPr>
          <a:xfrm>
            <a:off x="2408554"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1" name="object 21"/>
          <p:cNvSpPr/>
          <p:nvPr/>
        </p:nvSpPr>
        <p:spPr>
          <a:xfrm>
            <a:off x="2081783" y="2884551"/>
            <a:ext cx="86106" cy="12128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272410" y="2884551"/>
            <a:ext cx="83946" cy="121284"/>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460879" y="2884551"/>
            <a:ext cx="86106" cy="121284"/>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599182"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5" name="object 25"/>
          <p:cNvSpPr/>
          <p:nvPr/>
        </p:nvSpPr>
        <p:spPr>
          <a:xfrm>
            <a:off x="1629917" y="4255770"/>
            <a:ext cx="1430020" cy="1115695"/>
          </a:xfrm>
          <a:custGeom>
            <a:avLst/>
            <a:gdLst/>
            <a:ahLst/>
            <a:cxnLst/>
            <a:rect l="l" t="t" r="r" b="b"/>
            <a:pathLst>
              <a:path w="1430020" h="1115695">
                <a:moveTo>
                  <a:pt x="0" y="185927"/>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7"/>
                </a:lnTo>
                <a:lnTo>
                  <a:pt x="1429512" y="929639"/>
                </a:lnTo>
                <a:lnTo>
                  <a:pt x="1422874" y="979087"/>
                </a:lnTo>
                <a:lnTo>
                  <a:pt x="1404140" y="1023507"/>
                </a:lnTo>
                <a:lnTo>
                  <a:pt x="1375076" y="1061132"/>
                </a:lnTo>
                <a:lnTo>
                  <a:pt x="1337451" y="1090196"/>
                </a:lnTo>
                <a:lnTo>
                  <a:pt x="1293031" y="1108930"/>
                </a:lnTo>
                <a:lnTo>
                  <a:pt x="1243583" y="1115567"/>
                </a:lnTo>
                <a:lnTo>
                  <a:pt x="185927" y="1115567"/>
                </a:lnTo>
                <a:lnTo>
                  <a:pt x="136480" y="1108930"/>
                </a:lnTo>
                <a:lnTo>
                  <a:pt x="92060" y="1090196"/>
                </a:lnTo>
                <a:lnTo>
                  <a:pt x="54435" y="1061132"/>
                </a:lnTo>
                <a:lnTo>
                  <a:pt x="25371" y="1023507"/>
                </a:lnTo>
                <a:lnTo>
                  <a:pt x="6637" y="979087"/>
                </a:lnTo>
                <a:lnTo>
                  <a:pt x="0" y="929639"/>
                </a:lnTo>
                <a:lnTo>
                  <a:pt x="0" y="185927"/>
                </a:lnTo>
                <a:close/>
              </a:path>
            </a:pathLst>
          </a:custGeom>
          <a:ln w="19812">
            <a:solidFill>
              <a:srgbClr val="0078D6"/>
            </a:solidFill>
          </a:ln>
        </p:spPr>
        <p:txBody>
          <a:bodyPr wrap="square" lIns="0" tIns="0" rIns="0" bIns="0" rtlCol="0"/>
          <a:lstStyle/>
          <a:p>
            <a:endParaRPr/>
          </a:p>
        </p:txBody>
      </p:sp>
      <p:sp>
        <p:nvSpPr>
          <p:cNvPr id="26" name="object 26"/>
          <p:cNvSpPr txBox="1"/>
          <p:nvPr/>
        </p:nvSpPr>
        <p:spPr>
          <a:xfrm>
            <a:off x="1972182" y="5179567"/>
            <a:ext cx="720090" cy="147955"/>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0078D6"/>
                </a:solidFill>
                <a:latin typeface="Segoe UI Semibold"/>
                <a:cs typeface="Segoe UI Semibold"/>
              </a:rPr>
              <a:t>Reference</a:t>
            </a:r>
            <a:r>
              <a:rPr sz="800" b="1" spc="-70"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27" name="object 27"/>
          <p:cNvSpPr/>
          <p:nvPr/>
        </p:nvSpPr>
        <p:spPr>
          <a:xfrm>
            <a:off x="2076450" y="4424934"/>
            <a:ext cx="594360" cy="600710"/>
          </a:xfrm>
          <a:custGeom>
            <a:avLst/>
            <a:gdLst/>
            <a:ahLst/>
            <a:cxnLst/>
            <a:rect l="l" t="t" r="r" b="b"/>
            <a:pathLst>
              <a:path w="594360" h="600710">
                <a:moveTo>
                  <a:pt x="0" y="600456"/>
                </a:moveTo>
                <a:lnTo>
                  <a:pt x="594360" y="600456"/>
                </a:lnTo>
                <a:lnTo>
                  <a:pt x="594360" y="0"/>
                </a:lnTo>
                <a:lnTo>
                  <a:pt x="0" y="0"/>
                </a:lnTo>
                <a:lnTo>
                  <a:pt x="0" y="600456"/>
                </a:lnTo>
                <a:close/>
              </a:path>
            </a:pathLst>
          </a:custGeom>
          <a:ln w="19811">
            <a:solidFill>
              <a:srgbClr val="000000"/>
            </a:solidFill>
          </a:ln>
        </p:spPr>
        <p:txBody>
          <a:bodyPr wrap="square" lIns="0" tIns="0" rIns="0" bIns="0" rtlCol="0"/>
          <a:lstStyle/>
          <a:p>
            <a:endParaRPr/>
          </a:p>
        </p:txBody>
      </p:sp>
      <p:sp>
        <p:nvSpPr>
          <p:cNvPr id="28" name="object 28"/>
          <p:cNvSpPr txBox="1"/>
          <p:nvPr/>
        </p:nvSpPr>
        <p:spPr>
          <a:xfrm>
            <a:off x="2245867" y="4554092"/>
            <a:ext cx="406400" cy="23939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 pos="299720" algn="l"/>
              </a:tabLst>
            </a:pPr>
            <a:r>
              <a:rPr sz="1400" b="0" dirty="0">
                <a:latin typeface="Segoe UI Semilight"/>
                <a:cs typeface="Segoe UI Semilight"/>
              </a:rPr>
              <a:t>0</a:t>
            </a:r>
            <a:endParaRPr sz="1400">
              <a:latin typeface="Segoe UI Semilight"/>
              <a:cs typeface="Segoe UI Semilight"/>
            </a:endParaRPr>
          </a:p>
        </p:txBody>
      </p:sp>
      <p:sp>
        <p:nvSpPr>
          <p:cNvPr id="29" name="object 29"/>
          <p:cNvSpPr txBox="1"/>
          <p:nvPr/>
        </p:nvSpPr>
        <p:spPr>
          <a:xfrm>
            <a:off x="2532379" y="4767452"/>
            <a:ext cx="92710" cy="239395"/>
          </a:xfrm>
          <a:prstGeom prst="rect">
            <a:avLst/>
          </a:prstGeom>
        </p:spPr>
        <p:txBody>
          <a:bodyPr vert="horz" wrap="square" lIns="0" tIns="12700" rIns="0" bIns="0" rtlCol="0">
            <a:spAutoFit/>
          </a:bodyPr>
          <a:lstStyle/>
          <a:p>
            <a:pPr marL="12700">
              <a:lnSpc>
                <a:spcPct val="100000"/>
              </a:lnSpc>
              <a:spcBef>
                <a:spcPts val="100"/>
              </a:spcBef>
            </a:pPr>
            <a:r>
              <a:rPr sz="1400" b="0" dirty="0">
                <a:latin typeface="Segoe UI Semilight"/>
                <a:cs typeface="Segoe UI Semilight"/>
              </a:rPr>
              <a:t>1</a:t>
            </a:r>
            <a:endParaRPr sz="1400">
              <a:latin typeface="Segoe UI Semilight"/>
              <a:cs typeface="Segoe UI Semilight"/>
            </a:endParaRPr>
          </a:p>
        </p:txBody>
      </p:sp>
      <p:sp>
        <p:nvSpPr>
          <p:cNvPr id="30" name="object 30"/>
          <p:cNvSpPr/>
          <p:nvPr/>
        </p:nvSpPr>
        <p:spPr>
          <a:xfrm>
            <a:off x="2074926" y="4499609"/>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1" name="object 31"/>
          <p:cNvSpPr/>
          <p:nvPr/>
        </p:nvSpPr>
        <p:spPr>
          <a:xfrm>
            <a:off x="2074926" y="4592573"/>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2" name="object 32"/>
          <p:cNvSpPr/>
          <p:nvPr/>
        </p:nvSpPr>
        <p:spPr>
          <a:xfrm>
            <a:off x="2074926" y="4687061"/>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3" name="object 33"/>
          <p:cNvSpPr/>
          <p:nvPr/>
        </p:nvSpPr>
        <p:spPr>
          <a:xfrm>
            <a:off x="2074926" y="4876038"/>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4" name="object 34"/>
          <p:cNvSpPr/>
          <p:nvPr/>
        </p:nvSpPr>
        <p:spPr>
          <a:xfrm>
            <a:off x="2074926" y="4969002"/>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5" name="object 35"/>
          <p:cNvSpPr/>
          <p:nvPr/>
        </p:nvSpPr>
        <p:spPr>
          <a:xfrm>
            <a:off x="2074926" y="4781550"/>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6" name="object 36"/>
          <p:cNvSpPr/>
          <p:nvPr/>
        </p:nvSpPr>
        <p:spPr>
          <a:xfrm>
            <a:off x="2222754"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7" name="object 37"/>
          <p:cNvSpPr/>
          <p:nvPr/>
        </p:nvSpPr>
        <p:spPr>
          <a:xfrm>
            <a:off x="2376677"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8" name="object 38"/>
          <p:cNvSpPr/>
          <p:nvPr/>
        </p:nvSpPr>
        <p:spPr>
          <a:xfrm>
            <a:off x="2530601"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9" name="object 39"/>
          <p:cNvSpPr/>
          <p:nvPr/>
        </p:nvSpPr>
        <p:spPr>
          <a:xfrm>
            <a:off x="2130551" y="4469891"/>
            <a:ext cx="481584" cy="405384"/>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668011" y="2593085"/>
            <a:ext cx="3812793" cy="3783329"/>
          </a:xfrm>
          <a:prstGeom prst="rect">
            <a:avLst/>
          </a:prstGeom>
          <a:blipFill>
            <a:blip r:embed="rId10" cstate="print"/>
            <a:stretch>
              <a:fillRect/>
            </a:stretch>
          </a:blipFill>
        </p:spPr>
        <p:txBody>
          <a:bodyPr wrap="square" lIns="0" tIns="0" rIns="0" bIns="0" rtlCol="0"/>
          <a:lstStyle/>
          <a:p>
            <a:endParaRPr/>
          </a:p>
        </p:txBody>
      </p:sp>
      <p:sp>
        <p:nvSpPr>
          <p:cNvPr id="41" name="object 41"/>
          <p:cNvSpPr txBox="1"/>
          <p:nvPr/>
        </p:nvSpPr>
        <p:spPr>
          <a:xfrm>
            <a:off x="5615685" y="4494403"/>
            <a:ext cx="92773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Machine</a:t>
            </a:r>
            <a:r>
              <a:rPr sz="900" b="1" spc="-25" dirty="0">
                <a:solidFill>
                  <a:srgbClr val="0078D6"/>
                </a:solidFill>
                <a:latin typeface="Segoe UI Semibold"/>
                <a:cs typeface="Segoe UI Semibold"/>
              </a:rPr>
              <a:t> </a:t>
            </a:r>
            <a:r>
              <a:rPr sz="900" b="1" spc="-5" dirty="0">
                <a:solidFill>
                  <a:srgbClr val="0078D6"/>
                </a:solidFill>
                <a:latin typeface="Segoe UI Semibold"/>
                <a:cs typeface="Segoe UI Semibold"/>
              </a:rPr>
              <a:t>learning</a:t>
            </a:r>
            <a:endParaRPr sz="900">
              <a:latin typeface="Segoe UI Semibold"/>
              <a:cs typeface="Segoe UI Semibold"/>
            </a:endParaRPr>
          </a:p>
        </p:txBody>
      </p:sp>
      <p:sp>
        <p:nvSpPr>
          <p:cNvPr id="42" name="object 42"/>
          <p:cNvSpPr txBox="1"/>
          <p:nvPr/>
        </p:nvSpPr>
        <p:spPr>
          <a:xfrm>
            <a:off x="4796154" y="3180714"/>
            <a:ext cx="495300" cy="269875"/>
          </a:xfrm>
          <a:prstGeom prst="rect">
            <a:avLst/>
          </a:prstGeom>
        </p:spPr>
        <p:txBody>
          <a:bodyPr vert="horz" wrap="square" lIns="0" tIns="13335" rIns="0" bIns="0" rtlCol="0">
            <a:spAutoFit/>
          </a:bodyPr>
          <a:lstStyle/>
          <a:p>
            <a:pPr marL="12700" marR="5080" indent="92710">
              <a:lnSpc>
                <a:spcPct val="100000"/>
              </a:lnSpc>
              <a:spcBef>
                <a:spcPts val="105"/>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3" name="object 43"/>
          <p:cNvSpPr txBox="1"/>
          <p:nvPr/>
        </p:nvSpPr>
        <p:spPr>
          <a:xfrm>
            <a:off x="5632196" y="6163767"/>
            <a:ext cx="92456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Scale </a:t>
            </a:r>
            <a:r>
              <a:rPr sz="900" b="1" dirty="0">
                <a:solidFill>
                  <a:srgbClr val="0078D6"/>
                </a:solidFill>
                <a:latin typeface="Segoe UI Semibold"/>
                <a:cs typeface="Segoe UI Semibold"/>
              </a:rPr>
              <a:t>out</a:t>
            </a:r>
            <a:r>
              <a:rPr sz="900" b="1" spc="-60" dirty="0">
                <a:solidFill>
                  <a:srgbClr val="0078D6"/>
                </a:solidFill>
                <a:latin typeface="Segoe UI Semibold"/>
                <a:cs typeface="Segoe UI Semibold"/>
              </a:rPr>
              <a:t> </a:t>
            </a:r>
            <a:r>
              <a:rPr sz="900" b="1" spc="-5" dirty="0">
                <a:solidFill>
                  <a:srgbClr val="0078D6"/>
                </a:solidFill>
                <a:latin typeface="Segoe UI Semibold"/>
                <a:cs typeface="Segoe UI Semibold"/>
              </a:rPr>
              <a:t>clusters</a:t>
            </a:r>
            <a:endParaRPr sz="900">
              <a:latin typeface="Segoe UI Semibold"/>
              <a:cs typeface="Segoe UI Semibold"/>
            </a:endParaRPr>
          </a:p>
        </p:txBody>
      </p:sp>
      <p:sp>
        <p:nvSpPr>
          <p:cNvPr id="44" name="object 44"/>
          <p:cNvSpPr txBox="1"/>
          <p:nvPr/>
        </p:nvSpPr>
        <p:spPr>
          <a:xfrm>
            <a:off x="5179821" y="5325872"/>
            <a:ext cx="495300" cy="269875"/>
          </a:xfrm>
          <a:prstGeom prst="rect">
            <a:avLst/>
          </a:prstGeom>
        </p:spPr>
        <p:txBody>
          <a:bodyPr vert="horz" wrap="square" lIns="0" tIns="12700" rIns="0" bIns="0" rtlCol="0">
            <a:spAutoFit/>
          </a:bodyPr>
          <a:lstStyle/>
          <a:p>
            <a:pPr marL="12700" marR="5080" indent="92710">
              <a:lnSpc>
                <a:spcPct val="100000"/>
              </a:lnSpc>
              <a:spcBef>
                <a:spcPts val="100"/>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5" name="object 45"/>
          <p:cNvSpPr/>
          <p:nvPr/>
        </p:nvSpPr>
        <p:spPr>
          <a:xfrm>
            <a:off x="8470392" y="3012820"/>
            <a:ext cx="671830" cy="1954530"/>
          </a:xfrm>
          <a:custGeom>
            <a:avLst/>
            <a:gdLst/>
            <a:ahLst/>
            <a:cxnLst/>
            <a:rect l="l" t="t" r="r" b="b"/>
            <a:pathLst>
              <a:path w="671829" h="1954529">
                <a:moveTo>
                  <a:pt x="632097" y="1898268"/>
                </a:moveTo>
                <a:lnTo>
                  <a:pt x="570483" y="1934209"/>
                </a:lnTo>
                <a:lnTo>
                  <a:pt x="565784" y="1936877"/>
                </a:lnTo>
                <a:lnTo>
                  <a:pt x="564133" y="1942972"/>
                </a:lnTo>
                <a:lnTo>
                  <a:pt x="566927" y="1947671"/>
                </a:lnTo>
                <a:lnTo>
                  <a:pt x="569722" y="1952497"/>
                </a:lnTo>
                <a:lnTo>
                  <a:pt x="575817" y="1954021"/>
                </a:lnTo>
                <a:lnTo>
                  <a:pt x="580516" y="1951227"/>
                </a:lnTo>
                <a:lnTo>
                  <a:pt x="654336" y="1908174"/>
                </a:lnTo>
                <a:lnTo>
                  <a:pt x="651763" y="1908174"/>
                </a:lnTo>
                <a:lnTo>
                  <a:pt x="651763" y="1906777"/>
                </a:lnTo>
                <a:lnTo>
                  <a:pt x="646683" y="1906777"/>
                </a:lnTo>
                <a:lnTo>
                  <a:pt x="632097" y="1898268"/>
                </a:lnTo>
                <a:close/>
              </a:path>
              <a:path w="671829" h="1954529">
                <a:moveTo>
                  <a:pt x="605463" y="45846"/>
                </a:moveTo>
                <a:lnTo>
                  <a:pt x="7238" y="45846"/>
                </a:lnTo>
                <a:lnTo>
                  <a:pt x="4699" y="46862"/>
                </a:lnTo>
                <a:lnTo>
                  <a:pt x="2921" y="48767"/>
                </a:lnTo>
                <a:lnTo>
                  <a:pt x="1015" y="50673"/>
                </a:lnTo>
                <a:lnTo>
                  <a:pt x="0" y="53212"/>
                </a:lnTo>
                <a:lnTo>
                  <a:pt x="7326" y="1888362"/>
                </a:lnTo>
                <a:lnTo>
                  <a:pt x="7365" y="1903729"/>
                </a:lnTo>
                <a:lnTo>
                  <a:pt x="11810" y="1908174"/>
                </a:lnTo>
                <a:lnTo>
                  <a:pt x="615115" y="1908174"/>
                </a:lnTo>
                <a:lnTo>
                  <a:pt x="632097" y="1898268"/>
                </a:lnTo>
                <a:lnTo>
                  <a:pt x="27177" y="1898268"/>
                </a:lnTo>
                <a:lnTo>
                  <a:pt x="17272" y="1888362"/>
                </a:lnTo>
                <a:lnTo>
                  <a:pt x="27138" y="1888362"/>
                </a:lnTo>
                <a:lnTo>
                  <a:pt x="19851" y="65658"/>
                </a:lnTo>
                <a:lnTo>
                  <a:pt x="9905" y="65658"/>
                </a:lnTo>
                <a:lnTo>
                  <a:pt x="19811" y="55752"/>
                </a:lnTo>
                <a:lnTo>
                  <a:pt x="622445" y="55752"/>
                </a:lnTo>
                <a:lnTo>
                  <a:pt x="605463" y="45846"/>
                </a:lnTo>
                <a:close/>
              </a:path>
              <a:path w="671829" h="1954529">
                <a:moveTo>
                  <a:pt x="654336" y="1888362"/>
                </a:moveTo>
                <a:lnTo>
                  <a:pt x="651763" y="1888362"/>
                </a:lnTo>
                <a:lnTo>
                  <a:pt x="651763" y="1908174"/>
                </a:lnTo>
                <a:lnTo>
                  <a:pt x="654336" y="1908174"/>
                </a:lnTo>
                <a:lnTo>
                  <a:pt x="671322" y="1898268"/>
                </a:lnTo>
                <a:lnTo>
                  <a:pt x="654336" y="1888362"/>
                </a:lnTo>
                <a:close/>
              </a:path>
              <a:path w="671829" h="1954529">
                <a:moveTo>
                  <a:pt x="646683" y="1889759"/>
                </a:moveTo>
                <a:lnTo>
                  <a:pt x="632097" y="1898268"/>
                </a:lnTo>
                <a:lnTo>
                  <a:pt x="646683" y="1906777"/>
                </a:lnTo>
                <a:lnTo>
                  <a:pt x="646683" y="1889759"/>
                </a:lnTo>
                <a:close/>
              </a:path>
              <a:path w="671829" h="1954529">
                <a:moveTo>
                  <a:pt x="651763" y="1889759"/>
                </a:moveTo>
                <a:lnTo>
                  <a:pt x="646683" y="1889759"/>
                </a:lnTo>
                <a:lnTo>
                  <a:pt x="646683" y="1906777"/>
                </a:lnTo>
                <a:lnTo>
                  <a:pt x="651763" y="1906777"/>
                </a:lnTo>
                <a:lnTo>
                  <a:pt x="651763" y="1889759"/>
                </a:lnTo>
                <a:close/>
              </a:path>
              <a:path w="671829" h="1954529">
                <a:moveTo>
                  <a:pt x="27138" y="1888362"/>
                </a:moveTo>
                <a:lnTo>
                  <a:pt x="17272" y="1888362"/>
                </a:lnTo>
                <a:lnTo>
                  <a:pt x="27177" y="1898268"/>
                </a:lnTo>
                <a:lnTo>
                  <a:pt x="27138" y="1888362"/>
                </a:lnTo>
                <a:close/>
              </a:path>
              <a:path w="671829" h="1954529">
                <a:moveTo>
                  <a:pt x="615115" y="1888362"/>
                </a:moveTo>
                <a:lnTo>
                  <a:pt x="27138" y="1888362"/>
                </a:lnTo>
                <a:lnTo>
                  <a:pt x="27177" y="1898268"/>
                </a:lnTo>
                <a:lnTo>
                  <a:pt x="632097" y="1898268"/>
                </a:lnTo>
                <a:lnTo>
                  <a:pt x="615115" y="1888362"/>
                </a:lnTo>
                <a:close/>
              </a:path>
              <a:path w="671829" h="1954529">
                <a:moveTo>
                  <a:pt x="575817" y="1842515"/>
                </a:moveTo>
                <a:lnTo>
                  <a:pt x="569722" y="1844039"/>
                </a:lnTo>
                <a:lnTo>
                  <a:pt x="566927" y="1848865"/>
                </a:lnTo>
                <a:lnTo>
                  <a:pt x="564133" y="1853564"/>
                </a:lnTo>
                <a:lnTo>
                  <a:pt x="565784" y="1859660"/>
                </a:lnTo>
                <a:lnTo>
                  <a:pt x="570483" y="1862327"/>
                </a:lnTo>
                <a:lnTo>
                  <a:pt x="632097" y="1898268"/>
                </a:lnTo>
                <a:lnTo>
                  <a:pt x="646683" y="1889759"/>
                </a:lnTo>
                <a:lnTo>
                  <a:pt x="651763" y="1889759"/>
                </a:lnTo>
                <a:lnTo>
                  <a:pt x="651763" y="1888362"/>
                </a:lnTo>
                <a:lnTo>
                  <a:pt x="654336" y="1888362"/>
                </a:lnTo>
                <a:lnTo>
                  <a:pt x="580516" y="1845309"/>
                </a:lnTo>
                <a:lnTo>
                  <a:pt x="575817" y="1842515"/>
                </a:lnTo>
                <a:close/>
              </a:path>
              <a:path w="671829" h="1954529">
                <a:moveTo>
                  <a:pt x="622445" y="55752"/>
                </a:moveTo>
                <a:lnTo>
                  <a:pt x="560831" y="91693"/>
                </a:lnTo>
                <a:lnTo>
                  <a:pt x="556132" y="94361"/>
                </a:lnTo>
                <a:lnTo>
                  <a:pt x="554481" y="100456"/>
                </a:lnTo>
                <a:lnTo>
                  <a:pt x="557276" y="105155"/>
                </a:lnTo>
                <a:lnTo>
                  <a:pt x="559942" y="109981"/>
                </a:lnTo>
                <a:lnTo>
                  <a:pt x="566038" y="111505"/>
                </a:lnTo>
                <a:lnTo>
                  <a:pt x="570737" y="108712"/>
                </a:lnTo>
                <a:lnTo>
                  <a:pt x="644661" y="65658"/>
                </a:lnTo>
                <a:lnTo>
                  <a:pt x="641984" y="65658"/>
                </a:lnTo>
                <a:lnTo>
                  <a:pt x="641984" y="64262"/>
                </a:lnTo>
                <a:lnTo>
                  <a:pt x="637031" y="64262"/>
                </a:lnTo>
                <a:lnTo>
                  <a:pt x="622445" y="55752"/>
                </a:lnTo>
                <a:close/>
              </a:path>
              <a:path w="671829" h="1954529">
                <a:moveTo>
                  <a:pt x="19811" y="55752"/>
                </a:moveTo>
                <a:lnTo>
                  <a:pt x="9905" y="65658"/>
                </a:lnTo>
                <a:lnTo>
                  <a:pt x="19851" y="65658"/>
                </a:lnTo>
                <a:lnTo>
                  <a:pt x="19811" y="55752"/>
                </a:lnTo>
                <a:close/>
              </a:path>
              <a:path w="671829" h="1954529">
                <a:moveTo>
                  <a:pt x="622445" y="55752"/>
                </a:moveTo>
                <a:lnTo>
                  <a:pt x="19811" y="55752"/>
                </a:lnTo>
                <a:lnTo>
                  <a:pt x="19851" y="65658"/>
                </a:lnTo>
                <a:lnTo>
                  <a:pt x="605463" y="65658"/>
                </a:lnTo>
                <a:lnTo>
                  <a:pt x="622445" y="55752"/>
                </a:lnTo>
                <a:close/>
              </a:path>
              <a:path w="671829" h="1954529">
                <a:moveTo>
                  <a:pt x="644661" y="45846"/>
                </a:moveTo>
                <a:lnTo>
                  <a:pt x="641984" y="45846"/>
                </a:lnTo>
                <a:lnTo>
                  <a:pt x="641984" y="65658"/>
                </a:lnTo>
                <a:lnTo>
                  <a:pt x="644661" y="65658"/>
                </a:lnTo>
                <a:lnTo>
                  <a:pt x="661669" y="55752"/>
                </a:lnTo>
                <a:lnTo>
                  <a:pt x="644661" y="45846"/>
                </a:lnTo>
                <a:close/>
              </a:path>
              <a:path w="671829" h="1954529">
                <a:moveTo>
                  <a:pt x="637031" y="47243"/>
                </a:moveTo>
                <a:lnTo>
                  <a:pt x="622445" y="55752"/>
                </a:lnTo>
                <a:lnTo>
                  <a:pt x="637031" y="64262"/>
                </a:lnTo>
                <a:lnTo>
                  <a:pt x="637031" y="47243"/>
                </a:lnTo>
                <a:close/>
              </a:path>
              <a:path w="671829" h="1954529">
                <a:moveTo>
                  <a:pt x="641984" y="47243"/>
                </a:moveTo>
                <a:lnTo>
                  <a:pt x="637031" y="47243"/>
                </a:lnTo>
                <a:lnTo>
                  <a:pt x="637031" y="64262"/>
                </a:lnTo>
                <a:lnTo>
                  <a:pt x="641984" y="64262"/>
                </a:lnTo>
                <a:lnTo>
                  <a:pt x="641984" y="47243"/>
                </a:lnTo>
                <a:close/>
              </a:path>
              <a:path w="671829" h="1954529">
                <a:moveTo>
                  <a:pt x="566038" y="0"/>
                </a:moveTo>
                <a:lnTo>
                  <a:pt x="559942" y="1524"/>
                </a:lnTo>
                <a:lnTo>
                  <a:pt x="557276" y="6350"/>
                </a:lnTo>
                <a:lnTo>
                  <a:pt x="554481" y="11049"/>
                </a:lnTo>
                <a:lnTo>
                  <a:pt x="556132" y="17144"/>
                </a:lnTo>
                <a:lnTo>
                  <a:pt x="560831" y="19812"/>
                </a:lnTo>
                <a:lnTo>
                  <a:pt x="622445" y="55752"/>
                </a:lnTo>
                <a:lnTo>
                  <a:pt x="637031" y="47243"/>
                </a:lnTo>
                <a:lnTo>
                  <a:pt x="641984" y="47243"/>
                </a:lnTo>
                <a:lnTo>
                  <a:pt x="641984" y="45846"/>
                </a:lnTo>
                <a:lnTo>
                  <a:pt x="644661" y="45846"/>
                </a:lnTo>
                <a:lnTo>
                  <a:pt x="570737" y="2793"/>
                </a:lnTo>
                <a:lnTo>
                  <a:pt x="566038" y="0"/>
                </a:lnTo>
                <a:close/>
              </a:path>
            </a:pathLst>
          </a:custGeom>
          <a:solidFill>
            <a:srgbClr val="0078D6"/>
          </a:solidFill>
        </p:spPr>
        <p:txBody>
          <a:bodyPr wrap="square" lIns="0" tIns="0" rIns="0" bIns="0" rtlCol="0"/>
          <a:lstStyle/>
          <a:p>
            <a:endParaRPr/>
          </a:p>
        </p:txBody>
      </p:sp>
      <p:sp>
        <p:nvSpPr>
          <p:cNvPr id="46" name="object 46"/>
          <p:cNvSpPr/>
          <p:nvPr/>
        </p:nvSpPr>
        <p:spPr>
          <a:xfrm>
            <a:off x="8781288" y="2171700"/>
            <a:ext cx="1792223" cy="1420367"/>
          </a:xfrm>
          <a:prstGeom prst="rect">
            <a:avLst/>
          </a:prstGeom>
          <a:blipFill>
            <a:blip r:embed="rId11" cstate="print"/>
            <a:stretch>
              <a:fillRect/>
            </a:stretch>
          </a:blipFill>
        </p:spPr>
        <p:txBody>
          <a:bodyPr wrap="square" lIns="0" tIns="0" rIns="0" bIns="0" rtlCol="0"/>
          <a:lstStyle/>
          <a:p>
            <a:endParaRPr/>
          </a:p>
        </p:txBody>
      </p:sp>
      <p:sp>
        <p:nvSpPr>
          <p:cNvPr id="47" name="object 47"/>
          <p:cNvSpPr txBox="1"/>
          <p:nvPr/>
        </p:nvSpPr>
        <p:spPr>
          <a:xfrm>
            <a:off x="9465944" y="3406267"/>
            <a:ext cx="767080" cy="132080"/>
          </a:xfrm>
          <a:prstGeom prst="rect">
            <a:avLst/>
          </a:prstGeom>
        </p:spPr>
        <p:txBody>
          <a:bodyPr vert="horz" wrap="square" lIns="0" tIns="12065" rIns="0" bIns="0" rtlCol="0">
            <a:spAutoFit/>
          </a:bodyPr>
          <a:lstStyle/>
          <a:p>
            <a:pPr marL="12700">
              <a:lnSpc>
                <a:spcPct val="100000"/>
              </a:lnSpc>
              <a:spcBef>
                <a:spcPts val="95"/>
              </a:spcBef>
            </a:pPr>
            <a:r>
              <a:rPr sz="700" b="1" spc="-5" dirty="0">
                <a:solidFill>
                  <a:srgbClr val="0078D6"/>
                </a:solidFill>
                <a:latin typeface="Segoe UI Semibold"/>
                <a:cs typeface="Segoe UI Semibold"/>
              </a:rPr>
              <a:t>Operational</a:t>
            </a:r>
            <a:r>
              <a:rPr sz="700" b="1" spc="-20" dirty="0">
                <a:solidFill>
                  <a:srgbClr val="0078D6"/>
                </a:solidFill>
                <a:latin typeface="Segoe UI Semibold"/>
                <a:cs typeface="Segoe UI Semibold"/>
              </a:rPr>
              <a:t> </a:t>
            </a:r>
            <a:r>
              <a:rPr sz="700" b="1" spc="-10" dirty="0">
                <a:solidFill>
                  <a:srgbClr val="0078D6"/>
                </a:solidFill>
                <a:latin typeface="Segoe UI Semibold"/>
                <a:cs typeface="Segoe UI Semibold"/>
              </a:rPr>
              <a:t>stores</a:t>
            </a:r>
            <a:endParaRPr sz="700">
              <a:latin typeface="Segoe UI Semibold"/>
              <a:cs typeface="Segoe UI Semibold"/>
            </a:endParaRPr>
          </a:p>
        </p:txBody>
      </p:sp>
      <p:sp>
        <p:nvSpPr>
          <p:cNvPr id="48" name="object 48"/>
          <p:cNvSpPr/>
          <p:nvPr/>
        </p:nvSpPr>
        <p:spPr>
          <a:xfrm>
            <a:off x="9137142" y="4258817"/>
            <a:ext cx="1426845" cy="1112520"/>
          </a:xfrm>
          <a:custGeom>
            <a:avLst/>
            <a:gdLst/>
            <a:ahLst/>
            <a:cxnLst/>
            <a:rect l="l" t="t" r="r" b="b"/>
            <a:pathLst>
              <a:path w="1426845" h="1112520">
                <a:moveTo>
                  <a:pt x="0" y="185419"/>
                </a:moveTo>
                <a:lnTo>
                  <a:pt x="6626" y="136142"/>
                </a:lnTo>
                <a:lnTo>
                  <a:pt x="25324" y="91853"/>
                </a:lnTo>
                <a:lnTo>
                  <a:pt x="54324" y="54324"/>
                </a:lnTo>
                <a:lnTo>
                  <a:pt x="91853" y="25324"/>
                </a:lnTo>
                <a:lnTo>
                  <a:pt x="136142" y="6626"/>
                </a:lnTo>
                <a:lnTo>
                  <a:pt x="185419" y="0"/>
                </a:lnTo>
                <a:lnTo>
                  <a:pt x="1241043" y="0"/>
                </a:lnTo>
                <a:lnTo>
                  <a:pt x="1290321" y="6626"/>
                </a:lnTo>
                <a:lnTo>
                  <a:pt x="1334610" y="25324"/>
                </a:lnTo>
                <a:lnTo>
                  <a:pt x="1372139" y="54324"/>
                </a:lnTo>
                <a:lnTo>
                  <a:pt x="1401139" y="91853"/>
                </a:lnTo>
                <a:lnTo>
                  <a:pt x="1419837" y="136142"/>
                </a:lnTo>
                <a:lnTo>
                  <a:pt x="1426463" y="185419"/>
                </a:lnTo>
                <a:lnTo>
                  <a:pt x="1426463" y="927099"/>
                </a:lnTo>
                <a:lnTo>
                  <a:pt x="1419837" y="976377"/>
                </a:lnTo>
                <a:lnTo>
                  <a:pt x="1401139" y="1020666"/>
                </a:lnTo>
                <a:lnTo>
                  <a:pt x="1372139" y="1058195"/>
                </a:lnTo>
                <a:lnTo>
                  <a:pt x="1334610" y="1087195"/>
                </a:lnTo>
                <a:lnTo>
                  <a:pt x="1290321" y="1105893"/>
                </a:lnTo>
                <a:lnTo>
                  <a:pt x="1241043" y="1112519"/>
                </a:lnTo>
                <a:lnTo>
                  <a:pt x="185419" y="1112519"/>
                </a:lnTo>
                <a:lnTo>
                  <a:pt x="136142" y="1105893"/>
                </a:lnTo>
                <a:lnTo>
                  <a:pt x="91853" y="1087195"/>
                </a:lnTo>
                <a:lnTo>
                  <a:pt x="54324" y="1058195"/>
                </a:lnTo>
                <a:lnTo>
                  <a:pt x="25324" y="1020666"/>
                </a:lnTo>
                <a:lnTo>
                  <a:pt x="6626" y="976377"/>
                </a:lnTo>
                <a:lnTo>
                  <a:pt x="0" y="927099"/>
                </a:lnTo>
                <a:lnTo>
                  <a:pt x="0" y="185419"/>
                </a:lnTo>
                <a:close/>
              </a:path>
            </a:pathLst>
          </a:custGeom>
          <a:ln w="19812">
            <a:solidFill>
              <a:srgbClr val="0078D6"/>
            </a:solidFill>
          </a:ln>
        </p:spPr>
        <p:txBody>
          <a:bodyPr wrap="square" lIns="0" tIns="0" rIns="0" bIns="0" rtlCol="0"/>
          <a:lstStyle/>
          <a:p>
            <a:endParaRPr/>
          </a:p>
        </p:txBody>
      </p:sp>
      <p:sp>
        <p:nvSpPr>
          <p:cNvPr id="49" name="object 49"/>
          <p:cNvSpPr txBox="1"/>
          <p:nvPr/>
        </p:nvSpPr>
        <p:spPr>
          <a:xfrm>
            <a:off x="9619868" y="5089652"/>
            <a:ext cx="459105" cy="238760"/>
          </a:xfrm>
          <a:prstGeom prst="rect">
            <a:avLst/>
          </a:prstGeom>
        </p:spPr>
        <p:txBody>
          <a:bodyPr vert="horz" wrap="square" lIns="0" tIns="12065" rIns="0" bIns="0" rtlCol="0">
            <a:spAutoFit/>
          </a:bodyPr>
          <a:lstStyle/>
          <a:p>
            <a:pPr marL="12700" marR="5080" indent="111125">
              <a:lnSpc>
                <a:spcPct val="100000"/>
              </a:lnSpc>
              <a:spcBef>
                <a:spcPts val="95"/>
              </a:spcBef>
            </a:pPr>
            <a:r>
              <a:rPr sz="700" b="1" spc="-10" dirty="0">
                <a:solidFill>
                  <a:srgbClr val="0078D6"/>
                </a:solidFill>
                <a:latin typeface="Segoe UI Semibold"/>
                <a:cs typeface="Segoe UI Semibold"/>
              </a:rPr>
              <a:t>Data  wa</a:t>
            </a:r>
            <a:r>
              <a:rPr sz="700" b="1" spc="-15" dirty="0">
                <a:solidFill>
                  <a:srgbClr val="0078D6"/>
                </a:solidFill>
                <a:latin typeface="Segoe UI Semibold"/>
                <a:cs typeface="Segoe UI Semibold"/>
              </a:rPr>
              <a:t>r</a:t>
            </a:r>
            <a:r>
              <a:rPr sz="700" b="1" spc="-5" dirty="0">
                <a:solidFill>
                  <a:srgbClr val="0078D6"/>
                </a:solidFill>
                <a:latin typeface="Segoe UI Semibold"/>
                <a:cs typeface="Segoe UI Semibold"/>
              </a:rPr>
              <a:t>ehou</a:t>
            </a:r>
            <a:r>
              <a:rPr sz="700" b="1" spc="-10" dirty="0">
                <a:solidFill>
                  <a:srgbClr val="0078D6"/>
                </a:solidFill>
                <a:latin typeface="Segoe UI Semibold"/>
                <a:cs typeface="Segoe UI Semibold"/>
              </a:rPr>
              <a:t>se</a:t>
            </a:r>
            <a:endParaRPr sz="700">
              <a:latin typeface="Segoe UI Semibold"/>
              <a:cs typeface="Segoe UI Semibold"/>
            </a:endParaRPr>
          </a:p>
        </p:txBody>
      </p:sp>
      <p:sp>
        <p:nvSpPr>
          <p:cNvPr id="50" name="object 50"/>
          <p:cNvSpPr/>
          <p:nvPr/>
        </p:nvSpPr>
        <p:spPr>
          <a:xfrm>
            <a:off x="9411461" y="4423409"/>
            <a:ext cx="779145" cy="603885"/>
          </a:xfrm>
          <a:custGeom>
            <a:avLst/>
            <a:gdLst/>
            <a:ahLst/>
            <a:cxnLst/>
            <a:rect l="l" t="t" r="r" b="b"/>
            <a:pathLst>
              <a:path w="779145" h="603885">
                <a:moveTo>
                  <a:pt x="78613" y="603503"/>
                </a:moveTo>
                <a:lnTo>
                  <a:pt x="78613" y="317881"/>
                </a:lnTo>
                <a:lnTo>
                  <a:pt x="0" y="317881"/>
                </a:lnTo>
                <a:lnTo>
                  <a:pt x="0" y="260731"/>
                </a:lnTo>
                <a:lnTo>
                  <a:pt x="435864" y="0"/>
                </a:lnTo>
                <a:lnTo>
                  <a:pt x="778764" y="185673"/>
                </a:lnTo>
              </a:path>
            </a:pathLst>
          </a:custGeom>
          <a:ln w="19812">
            <a:solidFill>
              <a:srgbClr val="000000"/>
            </a:solidFill>
          </a:ln>
        </p:spPr>
        <p:txBody>
          <a:bodyPr wrap="square" lIns="0" tIns="0" rIns="0" bIns="0" rtlCol="0"/>
          <a:lstStyle/>
          <a:p>
            <a:endParaRPr/>
          </a:p>
        </p:txBody>
      </p:sp>
      <p:sp>
        <p:nvSpPr>
          <p:cNvPr id="51" name="object 51"/>
          <p:cNvSpPr/>
          <p:nvPr/>
        </p:nvSpPr>
        <p:spPr>
          <a:xfrm>
            <a:off x="9542526"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2" name="object 52"/>
          <p:cNvSpPr/>
          <p:nvPr/>
        </p:nvSpPr>
        <p:spPr>
          <a:xfrm>
            <a:off x="9542526"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3" name="object 53"/>
          <p:cNvSpPr/>
          <p:nvPr/>
        </p:nvSpPr>
        <p:spPr>
          <a:xfrm>
            <a:off x="9697973"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4" name="object 54"/>
          <p:cNvSpPr/>
          <p:nvPr/>
        </p:nvSpPr>
        <p:spPr>
          <a:xfrm>
            <a:off x="9697973"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5" name="object 55"/>
          <p:cNvSpPr/>
          <p:nvPr/>
        </p:nvSpPr>
        <p:spPr>
          <a:xfrm>
            <a:off x="9854945"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6" name="object 56"/>
          <p:cNvSpPr/>
          <p:nvPr/>
        </p:nvSpPr>
        <p:spPr>
          <a:xfrm>
            <a:off x="8791193" y="3982973"/>
            <a:ext cx="681355" cy="681355"/>
          </a:xfrm>
          <a:custGeom>
            <a:avLst/>
            <a:gdLst/>
            <a:ahLst/>
            <a:cxnLst/>
            <a:rect l="l" t="t" r="r" b="b"/>
            <a:pathLst>
              <a:path w="681354" h="681354">
                <a:moveTo>
                  <a:pt x="340613" y="0"/>
                </a:moveTo>
                <a:lnTo>
                  <a:pt x="294400" y="3109"/>
                </a:lnTo>
                <a:lnTo>
                  <a:pt x="250075" y="12169"/>
                </a:lnTo>
                <a:lnTo>
                  <a:pt x="208043" y="26771"/>
                </a:lnTo>
                <a:lnTo>
                  <a:pt x="168712" y="46510"/>
                </a:lnTo>
                <a:lnTo>
                  <a:pt x="132487" y="70979"/>
                </a:lnTo>
                <a:lnTo>
                  <a:pt x="99774" y="99774"/>
                </a:lnTo>
                <a:lnTo>
                  <a:pt x="70979" y="132487"/>
                </a:lnTo>
                <a:lnTo>
                  <a:pt x="46510" y="168712"/>
                </a:lnTo>
                <a:lnTo>
                  <a:pt x="26771" y="208043"/>
                </a:lnTo>
                <a:lnTo>
                  <a:pt x="12169" y="250075"/>
                </a:lnTo>
                <a:lnTo>
                  <a:pt x="3109" y="294400"/>
                </a:lnTo>
                <a:lnTo>
                  <a:pt x="0" y="340613"/>
                </a:lnTo>
                <a:lnTo>
                  <a:pt x="3109" y="386827"/>
                </a:lnTo>
                <a:lnTo>
                  <a:pt x="12169" y="431152"/>
                </a:lnTo>
                <a:lnTo>
                  <a:pt x="26771" y="473184"/>
                </a:lnTo>
                <a:lnTo>
                  <a:pt x="46510" y="512515"/>
                </a:lnTo>
                <a:lnTo>
                  <a:pt x="70979" y="548740"/>
                </a:lnTo>
                <a:lnTo>
                  <a:pt x="99774" y="581453"/>
                </a:lnTo>
                <a:lnTo>
                  <a:pt x="132487" y="610248"/>
                </a:lnTo>
                <a:lnTo>
                  <a:pt x="168712" y="634717"/>
                </a:lnTo>
                <a:lnTo>
                  <a:pt x="208043" y="654456"/>
                </a:lnTo>
                <a:lnTo>
                  <a:pt x="250075" y="669058"/>
                </a:lnTo>
                <a:lnTo>
                  <a:pt x="294400" y="678118"/>
                </a:lnTo>
                <a:lnTo>
                  <a:pt x="340613" y="681227"/>
                </a:lnTo>
                <a:lnTo>
                  <a:pt x="386827" y="678118"/>
                </a:lnTo>
                <a:lnTo>
                  <a:pt x="431152" y="669058"/>
                </a:lnTo>
                <a:lnTo>
                  <a:pt x="473184" y="654456"/>
                </a:lnTo>
                <a:lnTo>
                  <a:pt x="512515" y="634717"/>
                </a:lnTo>
                <a:lnTo>
                  <a:pt x="548740" y="610248"/>
                </a:lnTo>
                <a:lnTo>
                  <a:pt x="581453" y="581453"/>
                </a:lnTo>
                <a:lnTo>
                  <a:pt x="610248" y="548740"/>
                </a:lnTo>
                <a:lnTo>
                  <a:pt x="634717" y="512515"/>
                </a:lnTo>
                <a:lnTo>
                  <a:pt x="654456" y="473184"/>
                </a:lnTo>
                <a:lnTo>
                  <a:pt x="669058" y="431152"/>
                </a:lnTo>
                <a:lnTo>
                  <a:pt x="678118" y="386827"/>
                </a:lnTo>
                <a:lnTo>
                  <a:pt x="681227" y="340613"/>
                </a:lnTo>
                <a:lnTo>
                  <a:pt x="678118" y="294400"/>
                </a:lnTo>
                <a:lnTo>
                  <a:pt x="669058" y="250075"/>
                </a:lnTo>
                <a:lnTo>
                  <a:pt x="654456" y="208043"/>
                </a:lnTo>
                <a:lnTo>
                  <a:pt x="634717" y="168712"/>
                </a:lnTo>
                <a:lnTo>
                  <a:pt x="610248" y="132487"/>
                </a:lnTo>
                <a:lnTo>
                  <a:pt x="581453" y="99774"/>
                </a:lnTo>
                <a:lnTo>
                  <a:pt x="548740" y="70979"/>
                </a:lnTo>
                <a:lnTo>
                  <a:pt x="512515" y="46510"/>
                </a:lnTo>
                <a:lnTo>
                  <a:pt x="473184" y="26771"/>
                </a:lnTo>
                <a:lnTo>
                  <a:pt x="431152" y="12169"/>
                </a:lnTo>
                <a:lnTo>
                  <a:pt x="386827" y="3109"/>
                </a:lnTo>
                <a:lnTo>
                  <a:pt x="340613" y="0"/>
                </a:lnTo>
                <a:close/>
              </a:path>
            </a:pathLst>
          </a:custGeom>
          <a:solidFill>
            <a:srgbClr val="FFFFFF"/>
          </a:solidFill>
        </p:spPr>
        <p:txBody>
          <a:bodyPr wrap="square" lIns="0" tIns="0" rIns="0" bIns="0" rtlCol="0"/>
          <a:lstStyle/>
          <a:p>
            <a:endParaRPr/>
          </a:p>
        </p:txBody>
      </p:sp>
      <p:sp>
        <p:nvSpPr>
          <p:cNvPr id="57" name="object 57"/>
          <p:cNvSpPr/>
          <p:nvPr/>
        </p:nvSpPr>
        <p:spPr>
          <a:xfrm>
            <a:off x="8791193" y="3982973"/>
            <a:ext cx="681355" cy="681355"/>
          </a:xfrm>
          <a:custGeom>
            <a:avLst/>
            <a:gdLst/>
            <a:ahLst/>
            <a:cxnLst/>
            <a:rect l="l" t="t" r="r" b="b"/>
            <a:pathLst>
              <a:path w="681354" h="681354">
                <a:moveTo>
                  <a:pt x="0" y="340613"/>
                </a:moveTo>
                <a:lnTo>
                  <a:pt x="3109" y="294400"/>
                </a:lnTo>
                <a:lnTo>
                  <a:pt x="12169" y="250075"/>
                </a:lnTo>
                <a:lnTo>
                  <a:pt x="26771" y="208043"/>
                </a:lnTo>
                <a:lnTo>
                  <a:pt x="46510" y="168712"/>
                </a:lnTo>
                <a:lnTo>
                  <a:pt x="70979" y="132487"/>
                </a:lnTo>
                <a:lnTo>
                  <a:pt x="99774" y="99774"/>
                </a:lnTo>
                <a:lnTo>
                  <a:pt x="132487" y="70979"/>
                </a:lnTo>
                <a:lnTo>
                  <a:pt x="168712" y="46510"/>
                </a:lnTo>
                <a:lnTo>
                  <a:pt x="208043" y="26771"/>
                </a:lnTo>
                <a:lnTo>
                  <a:pt x="250075" y="12169"/>
                </a:lnTo>
                <a:lnTo>
                  <a:pt x="294400" y="3109"/>
                </a:lnTo>
                <a:lnTo>
                  <a:pt x="340613" y="0"/>
                </a:lnTo>
                <a:lnTo>
                  <a:pt x="386827" y="3109"/>
                </a:lnTo>
                <a:lnTo>
                  <a:pt x="431152" y="12169"/>
                </a:lnTo>
                <a:lnTo>
                  <a:pt x="473184" y="26771"/>
                </a:lnTo>
                <a:lnTo>
                  <a:pt x="512515" y="46510"/>
                </a:lnTo>
                <a:lnTo>
                  <a:pt x="548740" y="70979"/>
                </a:lnTo>
                <a:lnTo>
                  <a:pt x="581453" y="99774"/>
                </a:lnTo>
                <a:lnTo>
                  <a:pt x="610248" y="132487"/>
                </a:lnTo>
                <a:lnTo>
                  <a:pt x="634717" y="168712"/>
                </a:lnTo>
                <a:lnTo>
                  <a:pt x="654456" y="208043"/>
                </a:lnTo>
                <a:lnTo>
                  <a:pt x="669058" y="250075"/>
                </a:lnTo>
                <a:lnTo>
                  <a:pt x="678118" y="294400"/>
                </a:lnTo>
                <a:lnTo>
                  <a:pt x="681227" y="340613"/>
                </a:lnTo>
                <a:lnTo>
                  <a:pt x="678118" y="386827"/>
                </a:lnTo>
                <a:lnTo>
                  <a:pt x="669058" y="431152"/>
                </a:lnTo>
                <a:lnTo>
                  <a:pt x="654456" y="473184"/>
                </a:lnTo>
                <a:lnTo>
                  <a:pt x="634717" y="512515"/>
                </a:lnTo>
                <a:lnTo>
                  <a:pt x="610248" y="548740"/>
                </a:lnTo>
                <a:lnTo>
                  <a:pt x="581453" y="581453"/>
                </a:lnTo>
                <a:lnTo>
                  <a:pt x="548740" y="610248"/>
                </a:lnTo>
                <a:lnTo>
                  <a:pt x="512515" y="634717"/>
                </a:lnTo>
                <a:lnTo>
                  <a:pt x="473184" y="654456"/>
                </a:lnTo>
                <a:lnTo>
                  <a:pt x="431152" y="669058"/>
                </a:lnTo>
                <a:lnTo>
                  <a:pt x="386827" y="678118"/>
                </a:lnTo>
                <a:lnTo>
                  <a:pt x="340613" y="681227"/>
                </a:lnTo>
                <a:lnTo>
                  <a:pt x="294400" y="678118"/>
                </a:lnTo>
                <a:lnTo>
                  <a:pt x="250075" y="669058"/>
                </a:lnTo>
                <a:lnTo>
                  <a:pt x="208043" y="654456"/>
                </a:lnTo>
                <a:lnTo>
                  <a:pt x="168712" y="634717"/>
                </a:lnTo>
                <a:lnTo>
                  <a:pt x="132487" y="610248"/>
                </a:lnTo>
                <a:lnTo>
                  <a:pt x="99774" y="581453"/>
                </a:lnTo>
                <a:lnTo>
                  <a:pt x="70979" y="548740"/>
                </a:lnTo>
                <a:lnTo>
                  <a:pt x="46510" y="512515"/>
                </a:lnTo>
                <a:lnTo>
                  <a:pt x="26771" y="473184"/>
                </a:lnTo>
                <a:lnTo>
                  <a:pt x="12169" y="431152"/>
                </a:lnTo>
                <a:lnTo>
                  <a:pt x="3109" y="386827"/>
                </a:lnTo>
                <a:lnTo>
                  <a:pt x="0" y="340613"/>
                </a:lnTo>
                <a:close/>
              </a:path>
            </a:pathLst>
          </a:custGeom>
          <a:ln w="19812">
            <a:solidFill>
              <a:srgbClr val="000000"/>
            </a:solidFill>
          </a:ln>
        </p:spPr>
        <p:txBody>
          <a:bodyPr wrap="square" lIns="0" tIns="0" rIns="0" bIns="0" rtlCol="0"/>
          <a:lstStyle/>
          <a:p>
            <a:endParaRPr/>
          </a:p>
        </p:txBody>
      </p:sp>
      <p:sp>
        <p:nvSpPr>
          <p:cNvPr id="58" name="object 58"/>
          <p:cNvSpPr txBox="1"/>
          <p:nvPr/>
        </p:nvSpPr>
        <p:spPr>
          <a:xfrm>
            <a:off x="8966072" y="4454144"/>
            <a:ext cx="350520" cy="132080"/>
          </a:xfrm>
          <a:prstGeom prst="rect">
            <a:avLst/>
          </a:prstGeom>
        </p:spPr>
        <p:txBody>
          <a:bodyPr vert="horz" wrap="square" lIns="0" tIns="12065" rIns="0" bIns="0" rtlCol="0">
            <a:spAutoFit/>
          </a:bodyPr>
          <a:lstStyle/>
          <a:p>
            <a:pPr marL="12700">
              <a:lnSpc>
                <a:spcPct val="100000"/>
              </a:lnSpc>
              <a:spcBef>
                <a:spcPts val="95"/>
              </a:spcBef>
            </a:pPr>
            <a:r>
              <a:rPr sz="700" spc="-5" dirty="0">
                <a:latin typeface="Segoe UI"/>
                <a:cs typeface="Segoe UI"/>
              </a:rPr>
              <a:t>SQL</a:t>
            </a:r>
            <a:r>
              <a:rPr sz="700" spc="-65" dirty="0">
                <a:latin typeface="Segoe UI"/>
                <a:cs typeface="Segoe UI"/>
              </a:rPr>
              <a:t> </a:t>
            </a:r>
            <a:r>
              <a:rPr sz="700" spc="-5" dirty="0">
                <a:latin typeface="Segoe UI"/>
                <a:cs typeface="Segoe UI"/>
              </a:rPr>
              <a:t>DW</a:t>
            </a:r>
            <a:endParaRPr sz="700">
              <a:latin typeface="Segoe UI"/>
              <a:cs typeface="Segoe UI"/>
            </a:endParaRPr>
          </a:p>
        </p:txBody>
      </p:sp>
      <p:sp>
        <p:nvSpPr>
          <p:cNvPr id="59" name="object 59"/>
          <p:cNvSpPr/>
          <p:nvPr/>
        </p:nvSpPr>
        <p:spPr>
          <a:xfrm>
            <a:off x="9010650" y="4172018"/>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0" name="object 60"/>
          <p:cNvSpPr/>
          <p:nvPr/>
        </p:nvSpPr>
        <p:spPr>
          <a:xfrm>
            <a:off x="898016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1" name="object 61"/>
          <p:cNvSpPr/>
          <p:nvPr/>
        </p:nvSpPr>
        <p:spPr>
          <a:xfrm>
            <a:off x="903350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2" name="object 62"/>
          <p:cNvSpPr/>
          <p:nvPr/>
        </p:nvSpPr>
        <p:spPr>
          <a:xfrm>
            <a:off x="9086850" y="4272602"/>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3" name="object 63"/>
          <p:cNvSpPr/>
          <p:nvPr/>
        </p:nvSpPr>
        <p:spPr>
          <a:xfrm>
            <a:off x="898016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4" name="object 64"/>
          <p:cNvSpPr/>
          <p:nvPr/>
        </p:nvSpPr>
        <p:spPr>
          <a:xfrm>
            <a:off x="903350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5" name="object 65"/>
          <p:cNvSpPr/>
          <p:nvPr/>
        </p:nvSpPr>
        <p:spPr>
          <a:xfrm>
            <a:off x="8916161" y="4053078"/>
            <a:ext cx="293370" cy="258445"/>
          </a:xfrm>
          <a:custGeom>
            <a:avLst/>
            <a:gdLst/>
            <a:ahLst/>
            <a:cxnLst/>
            <a:rect l="l" t="t" r="r" b="b"/>
            <a:pathLst>
              <a:path w="293370" h="258445">
                <a:moveTo>
                  <a:pt x="55245" y="100838"/>
                </a:moveTo>
                <a:lnTo>
                  <a:pt x="30099" y="100838"/>
                </a:lnTo>
                <a:lnTo>
                  <a:pt x="30099" y="258445"/>
                </a:lnTo>
                <a:lnTo>
                  <a:pt x="55245" y="258445"/>
                </a:lnTo>
                <a:lnTo>
                  <a:pt x="55245" y="100838"/>
                </a:lnTo>
                <a:close/>
              </a:path>
              <a:path w="293370" h="258445">
                <a:moveTo>
                  <a:pt x="265811" y="100838"/>
                </a:moveTo>
                <a:lnTo>
                  <a:pt x="238125" y="100838"/>
                </a:lnTo>
                <a:lnTo>
                  <a:pt x="238125" y="248412"/>
                </a:lnTo>
                <a:lnTo>
                  <a:pt x="265811" y="248412"/>
                </a:lnTo>
                <a:lnTo>
                  <a:pt x="265811" y="100838"/>
                </a:lnTo>
                <a:close/>
              </a:path>
              <a:path w="293370" h="258445">
                <a:moveTo>
                  <a:pt x="147193" y="0"/>
                </a:moveTo>
                <a:lnTo>
                  <a:pt x="0" y="78105"/>
                </a:lnTo>
                <a:lnTo>
                  <a:pt x="0" y="100838"/>
                </a:lnTo>
                <a:lnTo>
                  <a:pt x="293370" y="100838"/>
                </a:lnTo>
                <a:lnTo>
                  <a:pt x="293370" y="78105"/>
                </a:lnTo>
                <a:lnTo>
                  <a:pt x="147193" y="0"/>
                </a:lnTo>
                <a:close/>
              </a:path>
            </a:pathLst>
          </a:custGeom>
          <a:solidFill>
            <a:srgbClr val="3999C5"/>
          </a:solidFill>
        </p:spPr>
        <p:txBody>
          <a:bodyPr wrap="square" lIns="0" tIns="0" rIns="0" bIns="0" rtlCol="0"/>
          <a:lstStyle/>
          <a:p>
            <a:endParaRPr/>
          </a:p>
        </p:txBody>
      </p:sp>
      <p:sp>
        <p:nvSpPr>
          <p:cNvPr id="66" name="object 66"/>
          <p:cNvSpPr/>
          <p:nvPr/>
        </p:nvSpPr>
        <p:spPr>
          <a:xfrm>
            <a:off x="8980169" y="4171950"/>
            <a:ext cx="325500" cy="259206"/>
          </a:xfrm>
          <a:prstGeom prst="rect">
            <a:avLst/>
          </a:prstGeom>
          <a:blipFill>
            <a:blip r:embed="rId12" cstate="print"/>
            <a:stretch>
              <a:fillRect/>
            </a:stretch>
          </a:blipFill>
        </p:spPr>
        <p:txBody>
          <a:bodyPr wrap="square" lIns="0" tIns="0" rIns="0" bIns="0" rtlCol="0"/>
          <a:lstStyle/>
          <a:p>
            <a:endParaRPr/>
          </a:p>
        </p:txBody>
      </p:sp>
      <p:sp>
        <p:nvSpPr>
          <p:cNvPr id="67" name="object 67"/>
          <p:cNvSpPr txBox="1"/>
          <p:nvPr/>
        </p:nvSpPr>
        <p:spPr>
          <a:xfrm>
            <a:off x="8926194" y="2544826"/>
            <a:ext cx="381635" cy="269875"/>
          </a:xfrm>
          <a:prstGeom prst="rect">
            <a:avLst/>
          </a:prstGeom>
        </p:spPr>
        <p:txBody>
          <a:bodyPr vert="horz" wrap="square" lIns="0" tIns="13335" rIns="0" bIns="0" rtlCol="0">
            <a:spAutoFit/>
          </a:bodyPr>
          <a:lstStyle/>
          <a:p>
            <a:pPr marL="127000" marR="5080" indent="-114300">
              <a:lnSpc>
                <a:spcPct val="100000"/>
              </a:lnSpc>
              <a:spcBef>
                <a:spcPts val="105"/>
              </a:spcBef>
            </a:pPr>
            <a:r>
              <a:rPr sz="800" spc="-10" dirty="0">
                <a:latin typeface="Segoe UI"/>
                <a:cs typeface="Segoe UI"/>
              </a:rPr>
              <a:t>C</a:t>
            </a:r>
            <a:r>
              <a:rPr sz="800" spc="-5" dirty="0">
                <a:latin typeface="Segoe UI"/>
                <a:cs typeface="Segoe UI"/>
              </a:rPr>
              <a:t>o</a:t>
            </a:r>
            <a:r>
              <a:rPr sz="800" spc="-10" dirty="0">
                <a:latin typeface="Segoe UI"/>
                <a:cs typeface="Segoe UI"/>
              </a:rPr>
              <a:t>s</a:t>
            </a:r>
            <a:r>
              <a:rPr sz="800" dirty="0">
                <a:latin typeface="Segoe UI"/>
                <a:cs typeface="Segoe UI"/>
              </a:rPr>
              <a:t>m</a:t>
            </a:r>
            <a:r>
              <a:rPr sz="800" spc="-5" dirty="0">
                <a:latin typeface="Segoe UI"/>
                <a:cs typeface="Segoe UI"/>
              </a:rPr>
              <a:t>o</a:t>
            </a:r>
            <a:r>
              <a:rPr sz="800" dirty="0">
                <a:latin typeface="Segoe UI"/>
                <a:cs typeface="Segoe UI"/>
              </a:rPr>
              <a:t>s  </a:t>
            </a:r>
            <a:r>
              <a:rPr sz="800" spc="-5" dirty="0">
                <a:latin typeface="Segoe UI"/>
                <a:cs typeface="Segoe UI"/>
              </a:rPr>
              <a:t>DB</a:t>
            </a:r>
            <a:endParaRPr sz="800">
              <a:latin typeface="Segoe UI"/>
              <a:cs typeface="Segoe UI"/>
            </a:endParaRPr>
          </a:p>
        </p:txBody>
      </p:sp>
      <p:sp>
        <p:nvSpPr>
          <p:cNvPr id="68" name="object 68"/>
          <p:cNvSpPr/>
          <p:nvPr/>
        </p:nvSpPr>
        <p:spPr>
          <a:xfrm>
            <a:off x="3940302" y="3829684"/>
            <a:ext cx="1080770" cy="111760"/>
          </a:xfrm>
          <a:custGeom>
            <a:avLst/>
            <a:gdLst/>
            <a:ahLst/>
            <a:cxnLst/>
            <a:rect l="l" t="t" r="r" b="b"/>
            <a:pathLst>
              <a:path w="1080770" h="111760">
                <a:moveTo>
                  <a:pt x="1041545" y="55752"/>
                </a:moveTo>
                <a:lnTo>
                  <a:pt x="979932" y="91693"/>
                </a:lnTo>
                <a:lnTo>
                  <a:pt x="975233" y="94360"/>
                </a:lnTo>
                <a:lnTo>
                  <a:pt x="973582" y="100456"/>
                </a:lnTo>
                <a:lnTo>
                  <a:pt x="976376" y="105156"/>
                </a:lnTo>
                <a:lnTo>
                  <a:pt x="979170" y="109981"/>
                </a:lnTo>
                <a:lnTo>
                  <a:pt x="985138" y="111506"/>
                </a:lnTo>
                <a:lnTo>
                  <a:pt x="1063784" y="65658"/>
                </a:lnTo>
                <a:lnTo>
                  <a:pt x="1061085" y="65658"/>
                </a:lnTo>
                <a:lnTo>
                  <a:pt x="1061085" y="64262"/>
                </a:lnTo>
                <a:lnTo>
                  <a:pt x="1056132" y="64262"/>
                </a:lnTo>
                <a:lnTo>
                  <a:pt x="1041545" y="55752"/>
                </a:lnTo>
                <a:close/>
              </a:path>
              <a:path w="1080770" h="111760">
                <a:moveTo>
                  <a:pt x="1024563" y="45846"/>
                </a:moveTo>
                <a:lnTo>
                  <a:pt x="0" y="45846"/>
                </a:lnTo>
                <a:lnTo>
                  <a:pt x="0" y="65658"/>
                </a:lnTo>
                <a:lnTo>
                  <a:pt x="1024563" y="65658"/>
                </a:lnTo>
                <a:lnTo>
                  <a:pt x="1041545" y="55752"/>
                </a:lnTo>
                <a:lnTo>
                  <a:pt x="1024563" y="45846"/>
                </a:lnTo>
                <a:close/>
              </a:path>
              <a:path w="1080770" h="111760">
                <a:moveTo>
                  <a:pt x="1063784" y="45846"/>
                </a:moveTo>
                <a:lnTo>
                  <a:pt x="1061085" y="45846"/>
                </a:lnTo>
                <a:lnTo>
                  <a:pt x="1061085" y="65658"/>
                </a:lnTo>
                <a:lnTo>
                  <a:pt x="1063784" y="65658"/>
                </a:lnTo>
                <a:lnTo>
                  <a:pt x="1080770" y="55752"/>
                </a:lnTo>
                <a:lnTo>
                  <a:pt x="1063784" y="45846"/>
                </a:lnTo>
                <a:close/>
              </a:path>
              <a:path w="1080770" h="111760">
                <a:moveTo>
                  <a:pt x="1056132" y="47243"/>
                </a:moveTo>
                <a:lnTo>
                  <a:pt x="1041545" y="55752"/>
                </a:lnTo>
                <a:lnTo>
                  <a:pt x="1056132" y="64262"/>
                </a:lnTo>
                <a:lnTo>
                  <a:pt x="1056132" y="47243"/>
                </a:lnTo>
                <a:close/>
              </a:path>
              <a:path w="1080770" h="111760">
                <a:moveTo>
                  <a:pt x="1061085" y="47243"/>
                </a:moveTo>
                <a:lnTo>
                  <a:pt x="1056132" y="47243"/>
                </a:lnTo>
                <a:lnTo>
                  <a:pt x="1056132" y="64262"/>
                </a:lnTo>
                <a:lnTo>
                  <a:pt x="1061085" y="64262"/>
                </a:lnTo>
                <a:lnTo>
                  <a:pt x="1061085" y="47243"/>
                </a:lnTo>
                <a:close/>
              </a:path>
              <a:path w="1080770" h="111760">
                <a:moveTo>
                  <a:pt x="985138" y="0"/>
                </a:moveTo>
                <a:lnTo>
                  <a:pt x="979170" y="1523"/>
                </a:lnTo>
                <a:lnTo>
                  <a:pt x="976376" y="6350"/>
                </a:lnTo>
                <a:lnTo>
                  <a:pt x="973582" y="11048"/>
                </a:lnTo>
                <a:lnTo>
                  <a:pt x="975233" y="17144"/>
                </a:lnTo>
                <a:lnTo>
                  <a:pt x="979932" y="19812"/>
                </a:lnTo>
                <a:lnTo>
                  <a:pt x="1041545" y="55752"/>
                </a:lnTo>
                <a:lnTo>
                  <a:pt x="1056132" y="47243"/>
                </a:lnTo>
                <a:lnTo>
                  <a:pt x="1061085" y="47243"/>
                </a:lnTo>
                <a:lnTo>
                  <a:pt x="1061085" y="45846"/>
                </a:lnTo>
                <a:lnTo>
                  <a:pt x="1063784" y="45846"/>
                </a:lnTo>
                <a:lnTo>
                  <a:pt x="985138" y="0"/>
                </a:lnTo>
                <a:close/>
              </a:path>
            </a:pathLst>
          </a:custGeom>
          <a:solidFill>
            <a:srgbClr val="0078D6"/>
          </a:solidFill>
        </p:spPr>
        <p:txBody>
          <a:bodyPr wrap="square" lIns="0" tIns="0" rIns="0" bIns="0" rtlCol="0"/>
          <a:lstStyle/>
          <a:p>
            <a:endParaRPr/>
          </a:p>
        </p:txBody>
      </p:sp>
      <p:sp>
        <p:nvSpPr>
          <p:cNvPr id="69" name="object 69"/>
          <p:cNvSpPr/>
          <p:nvPr/>
        </p:nvSpPr>
        <p:spPr>
          <a:xfrm>
            <a:off x="5314950" y="1567433"/>
            <a:ext cx="1560830" cy="1026160"/>
          </a:xfrm>
          <a:custGeom>
            <a:avLst/>
            <a:gdLst/>
            <a:ahLst/>
            <a:cxnLst/>
            <a:rect l="l" t="t" r="r" b="b"/>
            <a:pathLst>
              <a:path w="1560829" h="1026160">
                <a:moveTo>
                  <a:pt x="0" y="170941"/>
                </a:moveTo>
                <a:lnTo>
                  <a:pt x="6109" y="125515"/>
                </a:lnTo>
                <a:lnTo>
                  <a:pt x="23349" y="84685"/>
                </a:lnTo>
                <a:lnTo>
                  <a:pt x="50085" y="50085"/>
                </a:lnTo>
                <a:lnTo>
                  <a:pt x="84685" y="23349"/>
                </a:lnTo>
                <a:lnTo>
                  <a:pt x="125515" y="6109"/>
                </a:lnTo>
                <a:lnTo>
                  <a:pt x="170941" y="0"/>
                </a:lnTo>
                <a:lnTo>
                  <a:pt x="1389633" y="0"/>
                </a:lnTo>
                <a:lnTo>
                  <a:pt x="1435060" y="6109"/>
                </a:lnTo>
                <a:lnTo>
                  <a:pt x="1475890" y="23349"/>
                </a:lnTo>
                <a:lnTo>
                  <a:pt x="1510490" y="50085"/>
                </a:lnTo>
                <a:lnTo>
                  <a:pt x="1537226" y="84685"/>
                </a:lnTo>
                <a:lnTo>
                  <a:pt x="1554466" y="125515"/>
                </a:lnTo>
                <a:lnTo>
                  <a:pt x="1560576" y="170941"/>
                </a:lnTo>
                <a:lnTo>
                  <a:pt x="1560576" y="854710"/>
                </a:lnTo>
                <a:lnTo>
                  <a:pt x="1554466" y="900136"/>
                </a:lnTo>
                <a:lnTo>
                  <a:pt x="1537226" y="940966"/>
                </a:lnTo>
                <a:lnTo>
                  <a:pt x="1510490" y="975566"/>
                </a:lnTo>
                <a:lnTo>
                  <a:pt x="1475890" y="1002302"/>
                </a:lnTo>
                <a:lnTo>
                  <a:pt x="1435060" y="1019542"/>
                </a:lnTo>
                <a:lnTo>
                  <a:pt x="1389633" y="1025651"/>
                </a:lnTo>
                <a:lnTo>
                  <a:pt x="170941" y="1025651"/>
                </a:lnTo>
                <a:lnTo>
                  <a:pt x="125515" y="1019542"/>
                </a:lnTo>
                <a:lnTo>
                  <a:pt x="84685" y="1002302"/>
                </a:lnTo>
                <a:lnTo>
                  <a:pt x="50085" y="975566"/>
                </a:lnTo>
                <a:lnTo>
                  <a:pt x="23349" y="940966"/>
                </a:lnTo>
                <a:lnTo>
                  <a:pt x="6109" y="900136"/>
                </a:lnTo>
                <a:lnTo>
                  <a:pt x="0" y="854710"/>
                </a:lnTo>
                <a:lnTo>
                  <a:pt x="0" y="170941"/>
                </a:lnTo>
                <a:close/>
              </a:path>
            </a:pathLst>
          </a:custGeom>
          <a:ln w="19812">
            <a:solidFill>
              <a:srgbClr val="0078D6"/>
            </a:solidFill>
          </a:ln>
        </p:spPr>
        <p:txBody>
          <a:bodyPr wrap="square" lIns="0" tIns="0" rIns="0" bIns="0" rtlCol="0"/>
          <a:lstStyle/>
          <a:p>
            <a:endParaRPr/>
          </a:p>
        </p:txBody>
      </p:sp>
      <p:sp>
        <p:nvSpPr>
          <p:cNvPr id="70" name="object 70"/>
          <p:cNvSpPr txBox="1"/>
          <p:nvPr/>
        </p:nvSpPr>
        <p:spPr>
          <a:xfrm>
            <a:off x="5342001" y="2283079"/>
            <a:ext cx="1506220" cy="270510"/>
          </a:xfrm>
          <a:prstGeom prst="rect">
            <a:avLst/>
          </a:prstGeom>
        </p:spPr>
        <p:txBody>
          <a:bodyPr vert="horz" wrap="square" lIns="0" tIns="13335" rIns="0" bIns="0" rtlCol="0">
            <a:spAutoFit/>
          </a:bodyPr>
          <a:lstStyle/>
          <a:p>
            <a:pPr algn="ctr">
              <a:lnSpc>
                <a:spcPct val="100000"/>
              </a:lnSpc>
              <a:spcBef>
                <a:spcPts val="105"/>
              </a:spcBef>
            </a:pPr>
            <a:r>
              <a:rPr sz="800" b="1" spc="-5" dirty="0">
                <a:solidFill>
                  <a:srgbClr val="0078D6"/>
                </a:solidFill>
                <a:latin typeface="Segoe UI Semibold"/>
                <a:cs typeface="Segoe UI Semibold"/>
              </a:rPr>
              <a:t>Model MGMT,</a:t>
            </a:r>
            <a:r>
              <a:rPr sz="800" b="1" spc="-10" dirty="0">
                <a:solidFill>
                  <a:srgbClr val="0078D6"/>
                </a:solidFill>
                <a:latin typeface="Segoe UI Semibold"/>
                <a:cs typeface="Segoe UI Semibold"/>
              </a:rPr>
              <a:t> </a:t>
            </a:r>
            <a:r>
              <a:rPr sz="800" b="1" spc="-5" dirty="0">
                <a:solidFill>
                  <a:srgbClr val="0078D6"/>
                </a:solidFill>
                <a:latin typeface="Segoe UI Semibold"/>
                <a:cs typeface="Segoe UI Semibold"/>
              </a:rPr>
              <a:t>experimentation,</a:t>
            </a:r>
            <a:endParaRPr sz="800">
              <a:latin typeface="Segoe UI Semibold"/>
              <a:cs typeface="Segoe UI Semibold"/>
            </a:endParaRPr>
          </a:p>
          <a:p>
            <a:pPr algn="ctr">
              <a:lnSpc>
                <a:spcPct val="100000"/>
              </a:lnSpc>
            </a:pPr>
            <a:r>
              <a:rPr sz="800" b="1" dirty="0">
                <a:solidFill>
                  <a:srgbClr val="0078D6"/>
                </a:solidFill>
                <a:latin typeface="Segoe UI Semibold"/>
                <a:cs typeface="Segoe UI Semibold"/>
              </a:rPr>
              <a:t>and </a:t>
            </a:r>
            <a:r>
              <a:rPr sz="800" b="1" spc="-5" dirty="0">
                <a:solidFill>
                  <a:srgbClr val="0078D6"/>
                </a:solidFill>
                <a:latin typeface="Segoe UI Semibold"/>
                <a:cs typeface="Segoe UI Semibold"/>
              </a:rPr>
              <a:t>run</a:t>
            </a:r>
            <a:r>
              <a:rPr sz="800" b="1" spc="-30" dirty="0">
                <a:solidFill>
                  <a:srgbClr val="0078D6"/>
                </a:solidFill>
                <a:latin typeface="Segoe UI Semibold"/>
                <a:cs typeface="Segoe UI Semibold"/>
              </a:rPr>
              <a:t> </a:t>
            </a:r>
            <a:r>
              <a:rPr sz="800" b="1" spc="-5" dirty="0">
                <a:solidFill>
                  <a:srgbClr val="0078D6"/>
                </a:solidFill>
                <a:latin typeface="Segoe UI Semibold"/>
                <a:cs typeface="Segoe UI Semibold"/>
              </a:rPr>
              <a:t>history</a:t>
            </a:r>
            <a:endParaRPr sz="800">
              <a:latin typeface="Segoe UI Semibold"/>
              <a:cs typeface="Segoe UI Semibold"/>
            </a:endParaRPr>
          </a:p>
        </p:txBody>
      </p:sp>
      <p:sp>
        <p:nvSpPr>
          <p:cNvPr id="71" name="object 71"/>
          <p:cNvSpPr/>
          <p:nvPr/>
        </p:nvSpPr>
        <p:spPr>
          <a:xfrm>
            <a:off x="6220714" y="1984629"/>
            <a:ext cx="163830" cy="25400"/>
          </a:xfrm>
          <a:custGeom>
            <a:avLst/>
            <a:gdLst/>
            <a:ahLst/>
            <a:cxnLst/>
            <a:rect l="l" t="t" r="r" b="b"/>
            <a:pathLst>
              <a:path w="163829" h="25400">
                <a:moveTo>
                  <a:pt x="163575" y="12700"/>
                </a:moveTo>
                <a:lnTo>
                  <a:pt x="158902" y="10715"/>
                </a:lnTo>
                <a:lnTo>
                  <a:pt x="146573" y="6350"/>
                </a:lnTo>
                <a:lnTo>
                  <a:pt x="129125" y="1984"/>
                </a:lnTo>
                <a:lnTo>
                  <a:pt x="109093" y="0"/>
                </a:lnTo>
                <a:lnTo>
                  <a:pt x="92880" y="3948"/>
                </a:lnTo>
                <a:lnTo>
                  <a:pt x="81787" y="12636"/>
                </a:lnTo>
                <a:lnTo>
                  <a:pt x="70695" y="21324"/>
                </a:lnTo>
                <a:lnTo>
                  <a:pt x="54483" y="25273"/>
                </a:lnTo>
                <a:lnTo>
                  <a:pt x="34450" y="23308"/>
                </a:lnTo>
                <a:lnTo>
                  <a:pt x="17002" y="18986"/>
                </a:lnTo>
                <a:lnTo>
                  <a:pt x="4673" y="14664"/>
                </a:lnTo>
                <a:lnTo>
                  <a:pt x="0" y="12700"/>
                </a:lnTo>
              </a:path>
            </a:pathLst>
          </a:custGeom>
          <a:ln w="19812">
            <a:solidFill>
              <a:srgbClr val="000000"/>
            </a:solidFill>
          </a:ln>
        </p:spPr>
        <p:txBody>
          <a:bodyPr wrap="square" lIns="0" tIns="0" rIns="0" bIns="0" rtlCol="0"/>
          <a:lstStyle/>
          <a:p>
            <a:endParaRPr/>
          </a:p>
        </p:txBody>
      </p:sp>
      <p:sp>
        <p:nvSpPr>
          <p:cNvPr id="72" name="object 72"/>
          <p:cNvSpPr/>
          <p:nvPr/>
        </p:nvSpPr>
        <p:spPr>
          <a:xfrm>
            <a:off x="6144408" y="1782317"/>
            <a:ext cx="316230" cy="379730"/>
          </a:xfrm>
          <a:custGeom>
            <a:avLst/>
            <a:gdLst/>
            <a:ahLst/>
            <a:cxnLst/>
            <a:rect l="l" t="t" r="r" b="b"/>
            <a:pathLst>
              <a:path w="316229" h="379730">
                <a:moveTo>
                  <a:pt x="82020" y="0"/>
                </a:moveTo>
                <a:lnTo>
                  <a:pt x="103973" y="0"/>
                </a:lnTo>
                <a:lnTo>
                  <a:pt x="115246" y="0"/>
                </a:lnTo>
                <a:lnTo>
                  <a:pt x="119399" y="0"/>
                </a:lnTo>
                <a:lnTo>
                  <a:pt x="119993" y="0"/>
                </a:lnTo>
                <a:lnTo>
                  <a:pt x="119993" y="76358"/>
                </a:lnTo>
                <a:lnTo>
                  <a:pt x="119993" y="115570"/>
                </a:lnTo>
                <a:lnTo>
                  <a:pt x="119993" y="130016"/>
                </a:lnTo>
                <a:lnTo>
                  <a:pt x="119993" y="132080"/>
                </a:lnTo>
                <a:lnTo>
                  <a:pt x="119993" y="136652"/>
                </a:lnTo>
                <a:lnTo>
                  <a:pt x="118850" y="141224"/>
                </a:lnTo>
                <a:lnTo>
                  <a:pt x="116310" y="145287"/>
                </a:lnTo>
                <a:lnTo>
                  <a:pt x="51184" y="258504"/>
                </a:lnTo>
                <a:lnTo>
                  <a:pt x="17742" y="316642"/>
                </a:lnTo>
                <a:lnTo>
                  <a:pt x="5421" y="338062"/>
                </a:lnTo>
                <a:lnTo>
                  <a:pt x="3661" y="341122"/>
                </a:lnTo>
                <a:lnTo>
                  <a:pt x="0" y="354240"/>
                </a:lnTo>
                <a:lnTo>
                  <a:pt x="3327" y="366633"/>
                </a:lnTo>
                <a:lnTo>
                  <a:pt x="12251" y="375858"/>
                </a:lnTo>
                <a:lnTo>
                  <a:pt x="25378" y="379476"/>
                </a:lnTo>
                <a:lnTo>
                  <a:pt x="178903" y="379476"/>
                </a:lnTo>
                <a:lnTo>
                  <a:pt x="257740" y="379476"/>
                </a:lnTo>
                <a:lnTo>
                  <a:pt x="286785" y="379476"/>
                </a:lnTo>
                <a:lnTo>
                  <a:pt x="290935" y="379476"/>
                </a:lnTo>
                <a:lnTo>
                  <a:pt x="303988" y="375878"/>
                </a:lnTo>
                <a:lnTo>
                  <a:pt x="312874" y="366696"/>
                </a:lnTo>
                <a:lnTo>
                  <a:pt x="316188" y="354347"/>
                </a:lnTo>
                <a:lnTo>
                  <a:pt x="312525" y="341249"/>
                </a:lnTo>
                <a:lnTo>
                  <a:pt x="247399" y="227959"/>
                </a:lnTo>
                <a:lnTo>
                  <a:pt x="213957" y="169783"/>
                </a:lnTo>
                <a:lnTo>
                  <a:pt x="201636" y="148349"/>
                </a:lnTo>
                <a:lnTo>
                  <a:pt x="199876" y="145287"/>
                </a:lnTo>
                <a:lnTo>
                  <a:pt x="197336" y="141224"/>
                </a:lnTo>
                <a:lnTo>
                  <a:pt x="196066" y="136652"/>
                </a:lnTo>
                <a:lnTo>
                  <a:pt x="196066" y="0"/>
                </a:lnTo>
                <a:lnTo>
                  <a:pt x="218092" y="0"/>
                </a:lnTo>
                <a:lnTo>
                  <a:pt x="229403" y="0"/>
                </a:lnTo>
                <a:lnTo>
                  <a:pt x="233570" y="0"/>
                </a:lnTo>
                <a:lnTo>
                  <a:pt x="234166" y="0"/>
                </a:lnTo>
              </a:path>
            </a:pathLst>
          </a:custGeom>
          <a:ln w="19811">
            <a:solidFill>
              <a:srgbClr val="000000"/>
            </a:solidFill>
          </a:ln>
        </p:spPr>
        <p:txBody>
          <a:bodyPr wrap="square" lIns="0" tIns="0" rIns="0" bIns="0" rtlCol="0"/>
          <a:lstStyle/>
          <a:p>
            <a:endParaRPr/>
          </a:p>
        </p:txBody>
      </p:sp>
      <p:sp>
        <p:nvSpPr>
          <p:cNvPr id="73" name="object 73"/>
          <p:cNvSpPr/>
          <p:nvPr/>
        </p:nvSpPr>
        <p:spPr>
          <a:xfrm>
            <a:off x="6226428"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4" name="object 74"/>
          <p:cNvSpPr/>
          <p:nvPr/>
        </p:nvSpPr>
        <p:spPr>
          <a:xfrm>
            <a:off x="6277228" y="2075942"/>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5" name="object 75"/>
          <p:cNvSpPr/>
          <p:nvPr/>
        </p:nvSpPr>
        <p:spPr>
          <a:xfrm>
            <a:off x="6226428" y="2045207"/>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6" name="object 76"/>
          <p:cNvSpPr/>
          <p:nvPr/>
        </p:nvSpPr>
        <p:spPr>
          <a:xfrm>
            <a:off x="6327775" y="2050669"/>
            <a:ext cx="25400" cy="0"/>
          </a:xfrm>
          <a:custGeom>
            <a:avLst/>
            <a:gdLst/>
            <a:ahLst/>
            <a:cxnLst/>
            <a:rect l="l" t="t" r="r" b="b"/>
            <a:pathLst>
              <a:path w="25400">
                <a:moveTo>
                  <a:pt x="0" y="0"/>
                </a:moveTo>
                <a:lnTo>
                  <a:pt x="14684" y="0"/>
                </a:lnTo>
                <a:lnTo>
                  <a:pt x="22225" y="0"/>
                </a:lnTo>
                <a:lnTo>
                  <a:pt x="25003" y="0"/>
                </a:lnTo>
                <a:lnTo>
                  <a:pt x="25400" y="0"/>
                </a:lnTo>
              </a:path>
            </a:pathLst>
          </a:custGeom>
          <a:ln w="19812">
            <a:solidFill>
              <a:srgbClr val="000000"/>
            </a:solidFill>
          </a:ln>
        </p:spPr>
        <p:txBody>
          <a:bodyPr wrap="square" lIns="0" tIns="0" rIns="0" bIns="0" rtlCol="0"/>
          <a:lstStyle/>
          <a:p>
            <a:endParaRPr/>
          </a:p>
        </p:txBody>
      </p:sp>
      <p:sp>
        <p:nvSpPr>
          <p:cNvPr id="77" name="object 77"/>
          <p:cNvSpPr/>
          <p:nvPr/>
        </p:nvSpPr>
        <p:spPr>
          <a:xfrm>
            <a:off x="6378575"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8" name="object 78"/>
          <p:cNvSpPr/>
          <p:nvPr/>
        </p:nvSpPr>
        <p:spPr>
          <a:xfrm>
            <a:off x="6302502" y="2123439"/>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9" name="object 79"/>
          <p:cNvSpPr/>
          <p:nvPr/>
        </p:nvSpPr>
        <p:spPr>
          <a:xfrm>
            <a:off x="5672328" y="1763267"/>
            <a:ext cx="382523" cy="406907"/>
          </a:xfrm>
          <a:prstGeom prst="rect">
            <a:avLst/>
          </a:prstGeom>
          <a:blipFill>
            <a:blip r:embed="rId13" cstate="print"/>
            <a:stretch>
              <a:fillRect/>
            </a:stretch>
          </a:blipFill>
        </p:spPr>
        <p:txBody>
          <a:bodyPr wrap="square" lIns="0" tIns="0" rIns="0" bIns="0" rtlCol="0"/>
          <a:lstStyle/>
          <a:p>
            <a:endParaRPr/>
          </a:p>
        </p:txBody>
      </p:sp>
      <p:sp>
        <p:nvSpPr>
          <p:cNvPr id="80" name="object 80"/>
          <p:cNvSpPr/>
          <p:nvPr/>
        </p:nvSpPr>
        <p:spPr>
          <a:xfrm>
            <a:off x="4965953" y="1305305"/>
            <a:ext cx="684530" cy="684530"/>
          </a:xfrm>
          <a:custGeom>
            <a:avLst/>
            <a:gdLst/>
            <a:ahLst/>
            <a:cxnLst/>
            <a:rect l="l" t="t" r="r" b="b"/>
            <a:pathLst>
              <a:path w="684529" h="684530">
                <a:moveTo>
                  <a:pt x="342138" y="0"/>
                </a:moveTo>
                <a:lnTo>
                  <a:pt x="295708" y="3122"/>
                </a:lnTo>
                <a:lnTo>
                  <a:pt x="251177" y="12220"/>
                </a:lnTo>
                <a:lnTo>
                  <a:pt x="208954" y="26884"/>
                </a:lnTo>
                <a:lnTo>
                  <a:pt x="169446" y="46707"/>
                </a:lnTo>
                <a:lnTo>
                  <a:pt x="133059" y="71283"/>
                </a:lnTo>
                <a:lnTo>
                  <a:pt x="100202"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3" y="584073"/>
                </a:lnTo>
                <a:lnTo>
                  <a:pt x="133059" y="612992"/>
                </a:lnTo>
                <a:lnTo>
                  <a:pt x="169446" y="637568"/>
                </a:lnTo>
                <a:lnTo>
                  <a:pt x="208954" y="657391"/>
                </a:lnTo>
                <a:lnTo>
                  <a:pt x="251177" y="672055"/>
                </a:lnTo>
                <a:lnTo>
                  <a:pt x="295708" y="681153"/>
                </a:lnTo>
                <a:lnTo>
                  <a:pt x="342138"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8" y="0"/>
                </a:lnTo>
                <a:close/>
              </a:path>
            </a:pathLst>
          </a:custGeom>
          <a:solidFill>
            <a:srgbClr val="FFFFFF"/>
          </a:solidFill>
        </p:spPr>
        <p:txBody>
          <a:bodyPr wrap="square" lIns="0" tIns="0" rIns="0" bIns="0" rtlCol="0"/>
          <a:lstStyle/>
          <a:p>
            <a:endParaRPr/>
          </a:p>
        </p:txBody>
      </p:sp>
      <p:sp>
        <p:nvSpPr>
          <p:cNvPr id="81" name="object 81"/>
          <p:cNvSpPr/>
          <p:nvPr/>
        </p:nvSpPr>
        <p:spPr>
          <a:xfrm>
            <a:off x="496595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2" y="100203"/>
                </a:lnTo>
                <a:lnTo>
                  <a:pt x="133059" y="71283"/>
                </a:lnTo>
                <a:lnTo>
                  <a:pt x="169446" y="46707"/>
                </a:lnTo>
                <a:lnTo>
                  <a:pt x="208954" y="26884"/>
                </a:lnTo>
                <a:lnTo>
                  <a:pt x="251177" y="12220"/>
                </a:lnTo>
                <a:lnTo>
                  <a:pt x="295708" y="3122"/>
                </a:lnTo>
                <a:lnTo>
                  <a:pt x="342138" y="0"/>
                </a:lnTo>
                <a:lnTo>
                  <a:pt x="388567" y="3122"/>
                </a:lnTo>
                <a:lnTo>
                  <a:pt x="433098" y="12220"/>
                </a:lnTo>
                <a:lnTo>
                  <a:pt x="475321" y="26884"/>
                </a:lnTo>
                <a:lnTo>
                  <a:pt x="514829" y="46707"/>
                </a:lnTo>
                <a:lnTo>
                  <a:pt x="551216" y="71283"/>
                </a:lnTo>
                <a:lnTo>
                  <a:pt x="584072"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3" y="584073"/>
                </a:lnTo>
                <a:lnTo>
                  <a:pt x="551216" y="612992"/>
                </a:lnTo>
                <a:lnTo>
                  <a:pt x="514829" y="637568"/>
                </a:lnTo>
                <a:lnTo>
                  <a:pt x="475321" y="657391"/>
                </a:lnTo>
                <a:lnTo>
                  <a:pt x="433098" y="672055"/>
                </a:lnTo>
                <a:lnTo>
                  <a:pt x="388567" y="681153"/>
                </a:lnTo>
                <a:lnTo>
                  <a:pt x="342138" y="684276"/>
                </a:lnTo>
                <a:lnTo>
                  <a:pt x="295708" y="681153"/>
                </a:lnTo>
                <a:lnTo>
                  <a:pt x="251177" y="672055"/>
                </a:lnTo>
                <a:lnTo>
                  <a:pt x="208954" y="657391"/>
                </a:lnTo>
                <a:lnTo>
                  <a:pt x="169446" y="637568"/>
                </a:lnTo>
                <a:lnTo>
                  <a:pt x="133059" y="612992"/>
                </a:lnTo>
                <a:lnTo>
                  <a:pt x="100203"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2" name="object 82"/>
          <p:cNvSpPr txBox="1"/>
          <p:nvPr/>
        </p:nvSpPr>
        <p:spPr>
          <a:xfrm>
            <a:off x="5079872" y="1613407"/>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Service  </a:t>
            </a:r>
            <a:r>
              <a:rPr sz="800" spc="-5" dirty="0">
                <a:latin typeface="Segoe UI"/>
                <a:cs typeface="Segoe UI"/>
              </a:rPr>
              <a:t>(pr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
        <p:nvSpPr>
          <p:cNvPr id="83" name="object 83"/>
          <p:cNvSpPr/>
          <p:nvPr/>
        </p:nvSpPr>
        <p:spPr>
          <a:xfrm>
            <a:off x="6505193" y="1305305"/>
            <a:ext cx="684530" cy="684530"/>
          </a:xfrm>
          <a:custGeom>
            <a:avLst/>
            <a:gdLst/>
            <a:ahLst/>
            <a:cxnLst/>
            <a:rect l="l" t="t" r="r" b="b"/>
            <a:pathLst>
              <a:path w="684529" h="684530">
                <a:moveTo>
                  <a:pt x="342137" y="0"/>
                </a:moveTo>
                <a:lnTo>
                  <a:pt x="295708" y="3122"/>
                </a:lnTo>
                <a:lnTo>
                  <a:pt x="251177" y="12220"/>
                </a:lnTo>
                <a:lnTo>
                  <a:pt x="208954" y="26884"/>
                </a:lnTo>
                <a:lnTo>
                  <a:pt x="169446" y="46707"/>
                </a:lnTo>
                <a:lnTo>
                  <a:pt x="133059" y="71283"/>
                </a:lnTo>
                <a:lnTo>
                  <a:pt x="100203"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2" y="584073"/>
                </a:lnTo>
                <a:lnTo>
                  <a:pt x="133059" y="612992"/>
                </a:lnTo>
                <a:lnTo>
                  <a:pt x="169446" y="637568"/>
                </a:lnTo>
                <a:lnTo>
                  <a:pt x="208954" y="657391"/>
                </a:lnTo>
                <a:lnTo>
                  <a:pt x="251177" y="672055"/>
                </a:lnTo>
                <a:lnTo>
                  <a:pt x="295708" y="681153"/>
                </a:lnTo>
                <a:lnTo>
                  <a:pt x="342137"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7" y="0"/>
                </a:lnTo>
                <a:close/>
              </a:path>
            </a:pathLst>
          </a:custGeom>
          <a:solidFill>
            <a:srgbClr val="FFFFFF"/>
          </a:solidFill>
        </p:spPr>
        <p:txBody>
          <a:bodyPr wrap="square" lIns="0" tIns="0" rIns="0" bIns="0" rtlCol="0"/>
          <a:lstStyle/>
          <a:p>
            <a:endParaRPr/>
          </a:p>
        </p:txBody>
      </p:sp>
      <p:sp>
        <p:nvSpPr>
          <p:cNvPr id="84" name="object 84"/>
          <p:cNvSpPr/>
          <p:nvPr/>
        </p:nvSpPr>
        <p:spPr>
          <a:xfrm>
            <a:off x="650519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3" y="100203"/>
                </a:lnTo>
                <a:lnTo>
                  <a:pt x="133059" y="71283"/>
                </a:lnTo>
                <a:lnTo>
                  <a:pt x="169446" y="46707"/>
                </a:lnTo>
                <a:lnTo>
                  <a:pt x="208954" y="26884"/>
                </a:lnTo>
                <a:lnTo>
                  <a:pt x="251177" y="12220"/>
                </a:lnTo>
                <a:lnTo>
                  <a:pt x="295708" y="3122"/>
                </a:lnTo>
                <a:lnTo>
                  <a:pt x="342137" y="0"/>
                </a:lnTo>
                <a:lnTo>
                  <a:pt x="388567" y="3122"/>
                </a:lnTo>
                <a:lnTo>
                  <a:pt x="433098" y="12220"/>
                </a:lnTo>
                <a:lnTo>
                  <a:pt x="475321" y="26884"/>
                </a:lnTo>
                <a:lnTo>
                  <a:pt x="514829" y="46707"/>
                </a:lnTo>
                <a:lnTo>
                  <a:pt x="551216" y="71283"/>
                </a:lnTo>
                <a:lnTo>
                  <a:pt x="584073"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2" y="584073"/>
                </a:lnTo>
                <a:lnTo>
                  <a:pt x="551216" y="612992"/>
                </a:lnTo>
                <a:lnTo>
                  <a:pt x="514829" y="637568"/>
                </a:lnTo>
                <a:lnTo>
                  <a:pt x="475321" y="657391"/>
                </a:lnTo>
                <a:lnTo>
                  <a:pt x="433098" y="672055"/>
                </a:lnTo>
                <a:lnTo>
                  <a:pt x="388567" y="681153"/>
                </a:lnTo>
                <a:lnTo>
                  <a:pt x="342137" y="684276"/>
                </a:lnTo>
                <a:lnTo>
                  <a:pt x="295708" y="681153"/>
                </a:lnTo>
                <a:lnTo>
                  <a:pt x="251177" y="672055"/>
                </a:lnTo>
                <a:lnTo>
                  <a:pt x="208954" y="657391"/>
                </a:lnTo>
                <a:lnTo>
                  <a:pt x="169446" y="637568"/>
                </a:lnTo>
                <a:lnTo>
                  <a:pt x="133059" y="612992"/>
                </a:lnTo>
                <a:lnTo>
                  <a:pt x="100202"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5" name="object 85"/>
          <p:cNvSpPr/>
          <p:nvPr/>
        </p:nvSpPr>
        <p:spPr>
          <a:xfrm>
            <a:off x="6693179" y="1366774"/>
            <a:ext cx="300355" cy="307975"/>
          </a:xfrm>
          <a:custGeom>
            <a:avLst/>
            <a:gdLst/>
            <a:ahLst/>
            <a:cxnLst/>
            <a:rect l="l" t="t" r="r" b="b"/>
            <a:pathLst>
              <a:path w="300354" h="307975">
                <a:moveTo>
                  <a:pt x="200380" y="41528"/>
                </a:moveTo>
                <a:lnTo>
                  <a:pt x="99796" y="41528"/>
                </a:lnTo>
                <a:lnTo>
                  <a:pt x="99796" y="108712"/>
                </a:lnTo>
                <a:lnTo>
                  <a:pt x="4419" y="274700"/>
                </a:lnTo>
                <a:lnTo>
                  <a:pt x="0" y="287522"/>
                </a:lnTo>
                <a:lnTo>
                  <a:pt x="2117" y="298021"/>
                </a:lnTo>
                <a:lnTo>
                  <a:pt x="10116" y="305115"/>
                </a:lnTo>
                <a:lnTo>
                  <a:pt x="23342" y="307721"/>
                </a:lnTo>
                <a:lnTo>
                  <a:pt x="276707" y="307721"/>
                </a:lnTo>
                <a:lnTo>
                  <a:pt x="289988" y="305115"/>
                </a:lnTo>
                <a:lnTo>
                  <a:pt x="297995" y="298021"/>
                </a:lnTo>
                <a:lnTo>
                  <a:pt x="300120" y="287522"/>
                </a:lnTo>
                <a:lnTo>
                  <a:pt x="295757" y="274700"/>
                </a:lnTo>
                <a:lnTo>
                  <a:pt x="200380" y="108712"/>
                </a:lnTo>
                <a:lnTo>
                  <a:pt x="200380" y="41528"/>
                </a:lnTo>
                <a:close/>
              </a:path>
              <a:path w="300354" h="307975">
                <a:moveTo>
                  <a:pt x="202158" y="0"/>
                </a:moveTo>
                <a:lnTo>
                  <a:pt x="98018" y="0"/>
                </a:lnTo>
                <a:lnTo>
                  <a:pt x="89981" y="1627"/>
                </a:lnTo>
                <a:lnTo>
                  <a:pt x="83444" y="6064"/>
                </a:lnTo>
                <a:lnTo>
                  <a:pt x="79051" y="12644"/>
                </a:lnTo>
                <a:lnTo>
                  <a:pt x="77444" y="20700"/>
                </a:lnTo>
                <a:lnTo>
                  <a:pt x="79051" y="28777"/>
                </a:lnTo>
                <a:lnTo>
                  <a:pt x="83444" y="35401"/>
                </a:lnTo>
                <a:lnTo>
                  <a:pt x="89981" y="39881"/>
                </a:lnTo>
                <a:lnTo>
                  <a:pt x="98018" y="41528"/>
                </a:lnTo>
                <a:lnTo>
                  <a:pt x="202158" y="41528"/>
                </a:lnTo>
                <a:lnTo>
                  <a:pt x="210141" y="39881"/>
                </a:lnTo>
                <a:lnTo>
                  <a:pt x="216683" y="35401"/>
                </a:lnTo>
                <a:lnTo>
                  <a:pt x="221107" y="28777"/>
                </a:lnTo>
                <a:lnTo>
                  <a:pt x="222732" y="20700"/>
                </a:lnTo>
                <a:lnTo>
                  <a:pt x="221106" y="12644"/>
                </a:lnTo>
                <a:lnTo>
                  <a:pt x="216683" y="6064"/>
                </a:lnTo>
                <a:lnTo>
                  <a:pt x="210141" y="1627"/>
                </a:lnTo>
                <a:lnTo>
                  <a:pt x="202158" y="0"/>
                </a:lnTo>
                <a:close/>
              </a:path>
            </a:pathLst>
          </a:custGeom>
          <a:solidFill>
            <a:srgbClr val="58B4D9"/>
          </a:solidFill>
        </p:spPr>
        <p:txBody>
          <a:bodyPr wrap="square" lIns="0" tIns="0" rIns="0" bIns="0" rtlCol="0"/>
          <a:lstStyle/>
          <a:p>
            <a:endParaRPr/>
          </a:p>
        </p:txBody>
      </p:sp>
      <p:sp>
        <p:nvSpPr>
          <p:cNvPr id="86" name="object 86"/>
          <p:cNvSpPr/>
          <p:nvPr/>
        </p:nvSpPr>
        <p:spPr>
          <a:xfrm>
            <a:off x="6737350" y="1569338"/>
            <a:ext cx="213359" cy="69341"/>
          </a:xfrm>
          <a:prstGeom prst="rect">
            <a:avLst/>
          </a:prstGeom>
          <a:blipFill>
            <a:blip r:embed="rId14" cstate="print"/>
            <a:stretch>
              <a:fillRect/>
            </a:stretch>
          </a:blipFill>
        </p:spPr>
        <p:txBody>
          <a:bodyPr wrap="square" lIns="0" tIns="0" rIns="0" bIns="0" rtlCol="0"/>
          <a:lstStyle/>
          <a:p>
            <a:endParaRPr/>
          </a:p>
        </p:txBody>
      </p:sp>
      <p:sp>
        <p:nvSpPr>
          <p:cNvPr id="87" name="object 87"/>
          <p:cNvSpPr/>
          <p:nvPr/>
        </p:nvSpPr>
        <p:spPr>
          <a:xfrm>
            <a:off x="6693183" y="1366774"/>
            <a:ext cx="144145" cy="307975"/>
          </a:xfrm>
          <a:custGeom>
            <a:avLst/>
            <a:gdLst/>
            <a:ahLst/>
            <a:cxnLst/>
            <a:rect l="l" t="t" r="r" b="b"/>
            <a:pathLst>
              <a:path w="144145" h="307975">
                <a:moveTo>
                  <a:pt x="143607" y="0"/>
                </a:moveTo>
                <a:lnTo>
                  <a:pt x="98522" y="0"/>
                </a:lnTo>
                <a:lnTo>
                  <a:pt x="90465" y="1627"/>
                </a:lnTo>
                <a:lnTo>
                  <a:pt x="83885" y="6064"/>
                </a:lnTo>
                <a:lnTo>
                  <a:pt x="79448" y="12644"/>
                </a:lnTo>
                <a:lnTo>
                  <a:pt x="77821" y="20700"/>
                </a:lnTo>
                <a:lnTo>
                  <a:pt x="79448" y="28777"/>
                </a:lnTo>
                <a:lnTo>
                  <a:pt x="83885" y="35401"/>
                </a:lnTo>
                <a:lnTo>
                  <a:pt x="90465" y="39881"/>
                </a:lnTo>
                <a:lnTo>
                  <a:pt x="98522" y="41528"/>
                </a:lnTo>
                <a:lnTo>
                  <a:pt x="100300" y="41528"/>
                </a:lnTo>
                <a:lnTo>
                  <a:pt x="100300" y="108712"/>
                </a:lnTo>
                <a:lnTo>
                  <a:pt x="4415" y="274700"/>
                </a:lnTo>
                <a:lnTo>
                  <a:pt x="0" y="287522"/>
                </a:lnTo>
                <a:lnTo>
                  <a:pt x="2145" y="298021"/>
                </a:lnTo>
                <a:lnTo>
                  <a:pt x="10219" y="305115"/>
                </a:lnTo>
                <a:lnTo>
                  <a:pt x="23592" y="307721"/>
                </a:lnTo>
                <a:lnTo>
                  <a:pt x="93061" y="307721"/>
                </a:lnTo>
                <a:lnTo>
                  <a:pt x="143607" y="108203"/>
                </a:lnTo>
                <a:lnTo>
                  <a:pt x="143607" y="0"/>
                </a:lnTo>
                <a:close/>
              </a:path>
            </a:pathLst>
          </a:custGeom>
          <a:solidFill>
            <a:srgbClr val="FFFFFF">
              <a:alpha val="25097"/>
            </a:srgbClr>
          </a:solidFill>
        </p:spPr>
        <p:txBody>
          <a:bodyPr wrap="square" lIns="0" tIns="0" rIns="0" bIns="0" rtlCol="0"/>
          <a:lstStyle/>
          <a:p>
            <a:endParaRPr/>
          </a:p>
        </p:txBody>
      </p:sp>
      <p:sp>
        <p:nvSpPr>
          <p:cNvPr id="88" name="object 88"/>
          <p:cNvSpPr/>
          <p:nvPr/>
        </p:nvSpPr>
        <p:spPr>
          <a:xfrm>
            <a:off x="5174360" y="1597405"/>
            <a:ext cx="258445" cy="76200"/>
          </a:xfrm>
          <a:custGeom>
            <a:avLst/>
            <a:gdLst/>
            <a:ahLst/>
            <a:cxnLst/>
            <a:rect l="l" t="t" r="r" b="b"/>
            <a:pathLst>
              <a:path w="258445" h="76200">
                <a:moveTo>
                  <a:pt x="185800" y="0"/>
                </a:moveTo>
                <a:lnTo>
                  <a:pt x="60198" y="0"/>
                </a:lnTo>
                <a:lnTo>
                  <a:pt x="0" y="75946"/>
                </a:lnTo>
                <a:lnTo>
                  <a:pt x="258063" y="75946"/>
                </a:lnTo>
                <a:lnTo>
                  <a:pt x="185800" y="0"/>
                </a:lnTo>
                <a:close/>
              </a:path>
            </a:pathLst>
          </a:custGeom>
          <a:solidFill>
            <a:srgbClr val="153B62"/>
          </a:solidFill>
        </p:spPr>
        <p:txBody>
          <a:bodyPr wrap="square" lIns="0" tIns="0" rIns="0" bIns="0" rtlCol="0"/>
          <a:lstStyle/>
          <a:p>
            <a:endParaRPr/>
          </a:p>
        </p:txBody>
      </p:sp>
      <p:sp>
        <p:nvSpPr>
          <p:cNvPr id="89" name="object 89"/>
          <p:cNvSpPr/>
          <p:nvPr/>
        </p:nvSpPr>
        <p:spPr>
          <a:xfrm>
            <a:off x="5154548" y="1361186"/>
            <a:ext cx="294639" cy="311785"/>
          </a:xfrm>
          <a:prstGeom prst="rect">
            <a:avLst/>
          </a:prstGeom>
          <a:blipFill>
            <a:blip r:embed="rId15" cstate="print"/>
            <a:stretch>
              <a:fillRect/>
            </a:stretch>
          </a:blipFill>
        </p:spPr>
        <p:txBody>
          <a:bodyPr wrap="square" lIns="0" tIns="0" rIns="0" bIns="0" rtlCol="0"/>
          <a:lstStyle/>
          <a:p>
            <a:endParaRPr/>
          </a:p>
        </p:txBody>
      </p:sp>
      <p:sp>
        <p:nvSpPr>
          <p:cNvPr id="90" name="object 90"/>
          <p:cNvSpPr/>
          <p:nvPr/>
        </p:nvSpPr>
        <p:spPr>
          <a:xfrm>
            <a:off x="4882896" y="3055620"/>
            <a:ext cx="288290" cy="131445"/>
          </a:xfrm>
          <a:custGeom>
            <a:avLst/>
            <a:gdLst/>
            <a:ahLst/>
            <a:cxnLst/>
            <a:rect l="l" t="t" r="r" b="b"/>
            <a:pathLst>
              <a:path w="288289" h="131444">
                <a:moveTo>
                  <a:pt x="288036" y="0"/>
                </a:moveTo>
                <a:lnTo>
                  <a:pt x="0" y="0"/>
                </a:lnTo>
                <a:lnTo>
                  <a:pt x="0" y="51307"/>
                </a:lnTo>
                <a:lnTo>
                  <a:pt x="144525" y="131063"/>
                </a:lnTo>
                <a:lnTo>
                  <a:pt x="288036" y="51307"/>
                </a:lnTo>
                <a:lnTo>
                  <a:pt x="288036" y="0"/>
                </a:lnTo>
                <a:close/>
              </a:path>
            </a:pathLst>
          </a:custGeom>
          <a:solidFill>
            <a:srgbClr val="CC271F"/>
          </a:solidFill>
        </p:spPr>
        <p:txBody>
          <a:bodyPr wrap="square" lIns="0" tIns="0" rIns="0" bIns="0" rtlCol="0"/>
          <a:lstStyle/>
          <a:p>
            <a:endParaRPr/>
          </a:p>
        </p:txBody>
      </p:sp>
      <p:sp>
        <p:nvSpPr>
          <p:cNvPr id="91" name="object 91"/>
          <p:cNvSpPr/>
          <p:nvPr/>
        </p:nvSpPr>
        <p:spPr>
          <a:xfrm>
            <a:off x="5027676" y="3055620"/>
            <a:ext cx="143510" cy="131445"/>
          </a:xfrm>
          <a:custGeom>
            <a:avLst/>
            <a:gdLst/>
            <a:ahLst/>
            <a:cxnLst/>
            <a:rect l="l" t="t" r="r" b="b"/>
            <a:pathLst>
              <a:path w="143510" h="131444">
                <a:moveTo>
                  <a:pt x="143256" y="0"/>
                </a:moveTo>
                <a:lnTo>
                  <a:pt x="0" y="0"/>
                </a:lnTo>
                <a:lnTo>
                  <a:pt x="0" y="131063"/>
                </a:lnTo>
                <a:lnTo>
                  <a:pt x="143256" y="51307"/>
                </a:lnTo>
                <a:lnTo>
                  <a:pt x="143256" y="0"/>
                </a:lnTo>
                <a:close/>
              </a:path>
            </a:pathLst>
          </a:custGeom>
          <a:solidFill>
            <a:srgbClr val="E63017"/>
          </a:solidFill>
        </p:spPr>
        <p:txBody>
          <a:bodyPr wrap="square" lIns="0" tIns="0" rIns="0" bIns="0" rtlCol="0"/>
          <a:lstStyle/>
          <a:p>
            <a:endParaRPr/>
          </a:p>
        </p:txBody>
      </p:sp>
      <p:sp>
        <p:nvSpPr>
          <p:cNvPr id="92" name="object 92"/>
          <p:cNvSpPr/>
          <p:nvPr/>
        </p:nvSpPr>
        <p:spPr>
          <a:xfrm>
            <a:off x="4882896" y="2974848"/>
            <a:ext cx="288290" cy="161925"/>
          </a:xfrm>
          <a:custGeom>
            <a:avLst/>
            <a:gdLst/>
            <a:ahLst/>
            <a:cxnLst/>
            <a:rect l="l" t="t" r="r" b="b"/>
            <a:pathLst>
              <a:path w="288289" h="161925">
                <a:moveTo>
                  <a:pt x="144525" y="0"/>
                </a:moveTo>
                <a:lnTo>
                  <a:pt x="0" y="81279"/>
                </a:lnTo>
                <a:lnTo>
                  <a:pt x="144525" y="161543"/>
                </a:lnTo>
                <a:lnTo>
                  <a:pt x="288036" y="81279"/>
                </a:lnTo>
                <a:lnTo>
                  <a:pt x="144525" y="0"/>
                </a:lnTo>
                <a:close/>
              </a:path>
            </a:pathLst>
          </a:custGeom>
          <a:solidFill>
            <a:srgbClr val="F65B22"/>
          </a:solidFill>
        </p:spPr>
        <p:txBody>
          <a:bodyPr wrap="square" lIns="0" tIns="0" rIns="0" bIns="0" rtlCol="0"/>
          <a:lstStyle/>
          <a:p>
            <a:endParaRPr/>
          </a:p>
        </p:txBody>
      </p:sp>
      <p:sp>
        <p:nvSpPr>
          <p:cNvPr id="93" name="object 93"/>
          <p:cNvSpPr/>
          <p:nvPr/>
        </p:nvSpPr>
        <p:spPr>
          <a:xfrm>
            <a:off x="4882896" y="2948939"/>
            <a:ext cx="288290" cy="132715"/>
          </a:xfrm>
          <a:custGeom>
            <a:avLst/>
            <a:gdLst/>
            <a:ahLst/>
            <a:cxnLst/>
            <a:rect l="l" t="t" r="r" b="b"/>
            <a:pathLst>
              <a:path w="288289" h="132714">
                <a:moveTo>
                  <a:pt x="288036" y="0"/>
                </a:moveTo>
                <a:lnTo>
                  <a:pt x="0" y="0"/>
                </a:lnTo>
                <a:lnTo>
                  <a:pt x="0" y="51054"/>
                </a:lnTo>
                <a:lnTo>
                  <a:pt x="144525" y="132587"/>
                </a:lnTo>
                <a:lnTo>
                  <a:pt x="288036" y="51054"/>
                </a:lnTo>
                <a:lnTo>
                  <a:pt x="288036" y="0"/>
                </a:lnTo>
                <a:close/>
              </a:path>
            </a:pathLst>
          </a:custGeom>
          <a:solidFill>
            <a:srgbClr val="CC271F"/>
          </a:solidFill>
        </p:spPr>
        <p:txBody>
          <a:bodyPr wrap="square" lIns="0" tIns="0" rIns="0" bIns="0" rtlCol="0"/>
          <a:lstStyle/>
          <a:p>
            <a:endParaRPr/>
          </a:p>
        </p:txBody>
      </p:sp>
      <p:sp>
        <p:nvSpPr>
          <p:cNvPr id="94" name="object 94"/>
          <p:cNvSpPr/>
          <p:nvPr/>
        </p:nvSpPr>
        <p:spPr>
          <a:xfrm>
            <a:off x="5027676" y="2948939"/>
            <a:ext cx="143510" cy="132715"/>
          </a:xfrm>
          <a:custGeom>
            <a:avLst/>
            <a:gdLst/>
            <a:ahLst/>
            <a:cxnLst/>
            <a:rect l="l" t="t" r="r" b="b"/>
            <a:pathLst>
              <a:path w="143510" h="132714">
                <a:moveTo>
                  <a:pt x="143256" y="0"/>
                </a:moveTo>
                <a:lnTo>
                  <a:pt x="0" y="0"/>
                </a:lnTo>
                <a:lnTo>
                  <a:pt x="0" y="132587"/>
                </a:lnTo>
                <a:lnTo>
                  <a:pt x="143256" y="51054"/>
                </a:lnTo>
                <a:lnTo>
                  <a:pt x="143256" y="0"/>
                </a:lnTo>
                <a:close/>
              </a:path>
            </a:pathLst>
          </a:custGeom>
          <a:solidFill>
            <a:srgbClr val="E63017"/>
          </a:solidFill>
        </p:spPr>
        <p:txBody>
          <a:bodyPr wrap="square" lIns="0" tIns="0" rIns="0" bIns="0" rtlCol="0"/>
          <a:lstStyle/>
          <a:p>
            <a:endParaRPr/>
          </a:p>
        </p:txBody>
      </p:sp>
      <p:sp>
        <p:nvSpPr>
          <p:cNvPr id="95" name="object 95"/>
          <p:cNvSpPr/>
          <p:nvPr/>
        </p:nvSpPr>
        <p:spPr>
          <a:xfrm>
            <a:off x="4882896" y="2869692"/>
            <a:ext cx="288290" cy="161925"/>
          </a:xfrm>
          <a:custGeom>
            <a:avLst/>
            <a:gdLst/>
            <a:ahLst/>
            <a:cxnLst/>
            <a:rect l="l" t="t" r="r" b="b"/>
            <a:pathLst>
              <a:path w="288289" h="161925">
                <a:moveTo>
                  <a:pt x="144525" y="0"/>
                </a:moveTo>
                <a:lnTo>
                  <a:pt x="0" y="80263"/>
                </a:lnTo>
                <a:lnTo>
                  <a:pt x="144525" y="161544"/>
                </a:lnTo>
                <a:lnTo>
                  <a:pt x="288036" y="80263"/>
                </a:lnTo>
                <a:lnTo>
                  <a:pt x="144525" y="0"/>
                </a:lnTo>
                <a:close/>
              </a:path>
            </a:pathLst>
          </a:custGeom>
          <a:solidFill>
            <a:srgbClr val="F65B22"/>
          </a:solidFill>
        </p:spPr>
        <p:txBody>
          <a:bodyPr wrap="square" lIns="0" tIns="0" rIns="0" bIns="0" rtlCol="0"/>
          <a:lstStyle/>
          <a:p>
            <a:endParaRPr/>
          </a:p>
        </p:txBody>
      </p:sp>
      <p:sp>
        <p:nvSpPr>
          <p:cNvPr id="96" name="object 96"/>
          <p:cNvSpPr/>
          <p:nvPr/>
        </p:nvSpPr>
        <p:spPr>
          <a:xfrm>
            <a:off x="5288279" y="5198364"/>
            <a:ext cx="287020" cy="131445"/>
          </a:xfrm>
          <a:custGeom>
            <a:avLst/>
            <a:gdLst/>
            <a:ahLst/>
            <a:cxnLst/>
            <a:rect l="l" t="t" r="r" b="b"/>
            <a:pathLst>
              <a:path w="287020" h="131445">
                <a:moveTo>
                  <a:pt x="286512" y="0"/>
                </a:moveTo>
                <a:lnTo>
                  <a:pt x="0" y="0"/>
                </a:lnTo>
                <a:lnTo>
                  <a:pt x="0" y="51308"/>
                </a:lnTo>
                <a:lnTo>
                  <a:pt x="143764" y="131064"/>
                </a:lnTo>
                <a:lnTo>
                  <a:pt x="286512" y="51308"/>
                </a:lnTo>
                <a:lnTo>
                  <a:pt x="286512" y="0"/>
                </a:lnTo>
                <a:close/>
              </a:path>
            </a:pathLst>
          </a:custGeom>
          <a:solidFill>
            <a:srgbClr val="CC271F"/>
          </a:solidFill>
        </p:spPr>
        <p:txBody>
          <a:bodyPr wrap="square" lIns="0" tIns="0" rIns="0" bIns="0" rtlCol="0"/>
          <a:lstStyle/>
          <a:p>
            <a:endParaRPr/>
          </a:p>
        </p:txBody>
      </p:sp>
      <p:sp>
        <p:nvSpPr>
          <p:cNvPr id="97" name="object 97"/>
          <p:cNvSpPr/>
          <p:nvPr/>
        </p:nvSpPr>
        <p:spPr>
          <a:xfrm>
            <a:off x="5431535" y="5198364"/>
            <a:ext cx="143510" cy="131445"/>
          </a:xfrm>
          <a:custGeom>
            <a:avLst/>
            <a:gdLst/>
            <a:ahLst/>
            <a:cxnLst/>
            <a:rect l="l" t="t" r="r" b="b"/>
            <a:pathLst>
              <a:path w="143510" h="131445">
                <a:moveTo>
                  <a:pt x="143255" y="0"/>
                </a:moveTo>
                <a:lnTo>
                  <a:pt x="0" y="0"/>
                </a:lnTo>
                <a:lnTo>
                  <a:pt x="0" y="131064"/>
                </a:lnTo>
                <a:lnTo>
                  <a:pt x="143255" y="51308"/>
                </a:lnTo>
                <a:lnTo>
                  <a:pt x="143255" y="0"/>
                </a:lnTo>
                <a:close/>
              </a:path>
            </a:pathLst>
          </a:custGeom>
          <a:solidFill>
            <a:srgbClr val="E63017"/>
          </a:solidFill>
        </p:spPr>
        <p:txBody>
          <a:bodyPr wrap="square" lIns="0" tIns="0" rIns="0" bIns="0" rtlCol="0"/>
          <a:lstStyle/>
          <a:p>
            <a:endParaRPr/>
          </a:p>
        </p:txBody>
      </p:sp>
      <p:sp>
        <p:nvSpPr>
          <p:cNvPr id="98" name="object 98"/>
          <p:cNvSpPr/>
          <p:nvPr/>
        </p:nvSpPr>
        <p:spPr>
          <a:xfrm>
            <a:off x="5288279" y="5116067"/>
            <a:ext cx="287020" cy="161925"/>
          </a:xfrm>
          <a:custGeom>
            <a:avLst/>
            <a:gdLst/>
            <a:ahLst/>
            <a:cxnLst/>
            <a:rect l="l" t="t" r="r" b="b"/>
            <a:pathLst>
              <a:path w="287020" h="161925">
                <a:moveTo>
                  <a:pt x="143764" y="0"/>
                </a:moveTo>
                <a:lnTo>
                  <a:pt x="0" y="81279"/>
                </a:lnTo>
                <a:lnTo>
                  <a:pt x="143764" y="161543"/>
                </a:lnTo>
                <a:lnTo>
                  <a:pt x="286512" y="81279"/>
                </a:lnTo>
                <a:lnTo>
                  <a:pt x="143764" y="0"/>
                </a:lnTo>
                <a:close/>
              </a:path>
            </a:pathLst>
          </a:custGeom>
          <a:solidFill>
            <a:srgbClr val="F65B22"/>
          </a:solidFill>
        </p:spPr>
        <p:txBody>
          <a:bodyPr wrap="square" lIns="0" tIns="0" rIns="0" bIns="0" rtlCol="0"/>
          <a:lstStyle/>
          <a:p>
            <a:endParaRPr/>
          </a:p>
        </p:txBody>
      </p:sp>
      <p:sp>
        <p:nvSpPr>
          <p:cNvPr id="99" name="object 99"/>
          <p:cNvSpPr/>
          <p:nvPr/>
        </p:nvSpPr>
        <p:spPr>
          <a:xfrm>
            <a:off x="5288279" y="5091684"/>
            <a:ext cx="287020" cy="131445"/>
          </a:xfrm>
          <a:custGeom>
            <a:avLst/>
            <a:gdLst/>
            <a:ahLst/>
            <a:cxnLst/>
            <a:rect l="l" t="t" r="r" b="b"/>
            <a:pathLst>
              <a:path w="287020" h="131445">
                <a:moveTo>
                  <a:pt x="286512" y="0"/>
                </a:moveTo>
                <a:lnTo>
                  <a:pt x="0" y="0"/>
                </a:lnTo>
                <a:lnTo>
                  <a:pt x="0" y="50419"/>
                </a:lnTo>
                <a:lnTo>
                  <a:pt x="143764" y="131064"/>
                </a:lnTo>
                <a:lnTo>
                  <a:pt x="286512" y="50419"/>
                </a:lnTo>
                <a:lnTo>
                  <a:pt x="286512" y="0"/>
                </a:lnTo>
                <a:close/>
              </a:path>
            </a:pathLst>
          </a:custGeom>
          <a:solidFill>
            <a:srgbClr val="CC271F"/>
          </a:solidFill>
        </p:spPr>
        <p:txBody>
          <a:bodyPr wrap="square" lIns="0" tIns="0" rIns="0" bIns="0" rtlCol="0"/>
          <a:lstStyle/>
          <a:p>
            <a:endParaRPr/>
          </a:p>
        </p:txBody>
      </p:sp>
      <p:sp>
        <p:nvSpPr>
          <p:cNvPr id="100" name="object 100"/>
          <p:cNvSpPr/>
          <p:nvPr/>
        </p:nvSpPr>
        <p:spPr>
          <a:xfrm>
            <a:off x="5431535" y="5091684"/>
            <a:ext cx="143510" cy="131445"/>
          </a:xfrm>
          <a:custGeom>
            <a:avLst/>
            <a:gdLst/>
            <a:ahLst/>
            <a:cxnLst/>
            <a:rect l="l" t="t" r="r" b="b"/>
            <a:pathLst>
              <a:path w="143510" h="131445">
                <a:moveTo>
                  <a:pt x="143255" y="0"/>
                </a:moveTo>
                <a:lnTo>
                  <a:pt x="0" y="0"/>
                </a:lnTo>
                <a:lnTo>
                  <a:pt x="0" y="131064"/>
                </a:lnTo>
                <a:lnTo>
                  <a:pt x="143255" y="50419"/>
                </a:lnTo>
                <a:lnTo>
                  <a:pt x="143255" y="0"/>
                </a:lnTo>
                <a:close/>
              </a:path>
            </a:pathLst>
          </a:custGeom>
          <a:solidFill>
            <a:srgbClr val="E63017"/>
          </a:solidFill>
        </p:spPr>
        <p:txBody>
          <a:bodyPr wrap="square" lIns="0" tIns="0" rIns="0" bIns="0" rtlCol="0"/>
          <a:lstStyle/>
          <a:p>
            <a:endParaRPr/>
          </a:p>
        </p:txBody>
      </p:sp>
      <p:sp>
        <p:nvSpPr>
          <p:cNvPr id="101" name="object 101"/>
          <p:cNvSpPr/>
          <p:nvPr/>
        </p:nvSpPr>
        <p:spPr>
          <a:xfrm>
            <a:off x="5288279" y="5010911"/>
            <a:ext cx="287020" cy="161925"/>
          </a:xfrm>
          <a:custGeom>
            <a:avLst/>
            <a:gdLst/>
            <a:ahLst/>
            <a:cxnLst/>
            <a:rect l="l" t="t" r="r" b="b"/>
            <a:pathLst>
              <a:path w="287020" h="161925">
                <a:moveTo>
                  <a:pt x="143764" y="0"/>
                </a:moveTo>
                <a:lnTo>
                  <a:pt x="0" y="80263"/>
                </a:lnTo>
                <a:lnTo>
                  <a:pt x="143764" y="161544"/>
                </a:lnTo>
                <a:lnTo>
                  <a:pt x="286512" y="80263"/>
                </a:lnTo>
                <a:lnTo>
                  <a:pt x="143764" y="0"/>
                </a:lnTo>
                <a:close/>
              </a:path>
            </a:pathLst>
          </a:custGeom>
          <a:solidFill>
            <a:srgbClr val="F65B22"/>
          </a:solidFill>
        </p:spPr>
        <p:txBody>
          <a:bodyPr wrap="square" lIns="0" tIns="0" rIns="0" bIns="0" rtlCol="0"/>
          <a:lstStyle/>
          <a:p>
            <a:endParaRPr/>
          </a:p>
        </p:txBody>
      </p:sp>
      <p:sp>
        <p:nvSpPr>
          <p:cNvPr id="102" name="object 102"/>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03" name="object 103"/>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04" name="object 104"/>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05" name="object 105"/>
          <p:cNvSpPr/>
          <p:nvPr/>
        </p:nvSpPr>
        <p:spPr>
          <a:xfrm>
            <a:off x="10686288"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6" name="object 106"/>
          <p:cNvSpPr/>
          <p:nvPr/>
        </p:nvSpPr>
        <p:spPr>
          <a:xfrm>
            <a:off x="11218164" y="324611"/>
            <a:ext cx="230124" cy="201168"/>
          </a:xfrm>
          <a:prstGeom prst="rect">
            <a:avLst/>
          </a:prstGeom>
          <a:blipFill>
            <a:blip r:embed="rId17" cstate="print"/>
            <a:stretch>
              <a:fillRect/>
            </a:stretch>
          </a:blipFill>
        </p:spPr>
        <p:txBody>
          <a:bodyPr wrap="square" lIns="0" tIns="0" rIns="0" bIns="0" rtlCol="0"/>
          <a:lstStyle/>
          <a:p>
            <a:endParaRPr/>
          </a:p>
        </p:txBody>
      </p:sp>
      <p:sp>
        <p:nvSpPr>
          <p:cNvPr id="107" name="object 107"/>
          <p:cNvSpPr/>
          <p:nvPr/>
        </p:nvSpPr>
        <p:spPr>
          <a:xfrm>
            <a:off x="11737847"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8" name="object 108"/>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109" name="object 109"/>
          <p:cNvSpPr txBox="1"/>
          <p:nvPr/>
        </p:nvSpPr>
        <p:spPr>
          <a:xfrm>
            <a:off x="6635242" y="1595120"/>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a:t>
            </a:r>
            <a:r>
              <a:rPr sz="800" spc="-5" dirty="0">
                <a:latin typeface="Segoe UI"/>
                <a:cs typeface="Segoe UI"/>
              </a:rPr>
              <a:t>service  (pr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0F48-7C12-1E4A-BA08-79F0A3B17154}"/>
              </a:ext>
            </a:extLst>
          </p:cNvPr>
          <p:cNvSpPr>
            <a:spLocks noGrp="1"/>
          </p:cNvSpPr>
          <p:nvPr>
            <p:ph type="title"/>
          </p:nvPr>
        </p:nvSpPr>
        <p:spPr>
          <a:xfrm>
            <a:off x="838200" y="365125"/>
            <a:ext cx="10515600" cy="1325563"/>
          </a:xfrm>
        </p:spPr>
        <p:txBody>
          <a:bodyPr>
            <a:normAutofit/>
          </a:bodyPr>
          <a:lstStyle/>
          <a:p>
            <a:r>
              <a:rPr lang="en-US" dirty="0"/>
              <a:t>Agenda</a:t>
            </a:r>
          </a:p>
        </p:txBody>
      </p:sp>
      <p:graphicFrame>
        <p:nvGraphicFramePr>
          <p:cNvPr id="12" name="Content Placeholder 2">
            <a:extLst>
              <a:ext uri="{FF2B5EF4-FFF2-40B4-BE49-F238E27FC236}">
                <a16:creationId xmlns:a16="http://schemas.microsoft.com/office/drawing/2014/main" id="{9978268D-6B5A-4D24-80EE-D534EA5F554D}"/>
              </a:ext>
            </a:extLst>
          </p:cNvPr>
          <p:cNvGraphicFramePr>
            <a:graphicFrameLocks noGrp="1"/>
          </p:cNvGraphicFramePr>
          <p:nvPr>
            <p:ph idx="1"/>
            <p:extLst>
              <p:ext uri="{D42A27DB-BD31-4B8C-83A1-F6EECF244321}">
                <p14:modId xmlns:p14="http://schemas.microsoft.com/office/powerpoint/2010/main" val="24961726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613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2FBE1F-B0AE-F34D-92A5-1E072E292242}"/>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Azure DataBricks</a:t>
            </a:r>
            <a:endParaRPr lang="en-US" sz="5800" kern="1200" dirty="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AE4DCB5A-1151-A847-BF6C-31CA57C03C3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r>
              <a:rPr lang="en-US" kern="1200">
                <a:solidFill>
                  <a:schemeClr val="accent1"/>
                </a:solidFill>
                <a:latin typeface="+mn-lt"/>
                <a:ea typeface="+mn-ea"/>
                <a:cs typeface="+mn-cs"/>
              </a:rPr>
              <a:t>Hands on Overview</a:t>
            </a:r>
            <a:endParaRPr lang="en-US" kern="1200" dirty="0">
              <a:solidFill>
                <a:schemeClr val="accent1"/>
              </a:solidFill>
              <a:latin typeface="+mn-lt"/>
              <a:ea typeface="+mn-ea"/>
              <a:cs typeface="+mn-cs"/>
            </a:endParaRPr>
          </a:p>
        </p:txBody>
      </p:sp>
      <p:cxnSp>
        <p:nvCxnSpPr>
          <p:cNvPr id="22" name="Straight Connector 2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9436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AD29A-845D-4BCD-A800-9E5392E25127}"/>
              </a:ext>
            </a:extLst>
          </p:cNvPr>
          <p:cNvSpPr>
            <a:spLocks noGrp="1"/>
          </p:cNvSpPr>
          <p:nvPr>
            <p:ph type="ctrTitle"/>
          </p:nvPr>
        </p:nvSpPr>
        <p:spPr>
          <a:xfrm>
            <a:off x="1524000" y="1122362"/>
            <a:ext cx="9144000" cy="2840037"/>
          </a:xfrm>
        </p:spPr>
        <p:txBody>
          <a:bodyPr>
            <a:normAutofit/>
          </a:bodyPr>
          <a:lstStyle/>
          <a:p>
            <a:r>
              <a:rPr lang="en-IN" sz="5800"/>
              <a:t>What after Big Data ? </a:t>
            </a:r>
          </a:p>
        </p:txBody>
      </p:sp>
      <p:sp>
        <p:nvSpPr>
          <p:cNvPr id="3" name="Subtitle 2">
            <a:extLst>
              <a:ext uri="{FF2B5EF4-FFF2-40B4-BE49-F238E27FC236}">
                <a16:creationId xmlns:a16="http://schemas.microsoft.com/office/drawing/2014/main" id="{B36CE2C4-6975-4DD3-ACD7-64C4A79842D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Challenges after implementing Big Data</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454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extLst>
      <p:ext uri="{BB962C8B-B14F-4D97-AF65-F5344CB8AC3E}">
        <p14:creationId xmlns:p14="http://schemas.microsoft.com/office/powerpoint/2010/main" val="6216659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8368B1-5E89-234C-8ABB-D8AB8B6DA86E}"/>
              </a:ext>
            </a:extLst>
          </p:cNvPr>
          <p:cNvSpPr>
            <a:spLocks noGrp="1"/>
          </p:cNvSpPr>
          <p:nvPr>
            <p:ph type="title"/>
          </p:nvPr>
        </p:nvSpPr>
        <p:spPr>
          <a:xfrm>
            <a:off x="863029" y="1012004"/>
            <a:ext cx="3416158" cy="4795408"/>
          </a:xfrm>
        </p:spPr>
        <p:txBody>
          <a:bodyPr>
            <a:normAutofit/>
          </a:bodyPr>
          <a:lstStyle/>
          <a:p>
            <a:r>
              <a:rPr lang="en-US">
                <a:solidFill>
                  <a:srgbClr val="FFFFFF"/>
                </a:solidFill>
              </a:rPr>
              <a:t>Challenges in ML </a:t>
            </a:r>
          </a:p>
        </p:txBody>
      </p:sp>
      <p:graphicFrame>
        <p:nvGraphicFramePr>
          <p:cNvPr id="7" name="Content Placeholder 2">
            <a:extLst>
              <a:ext uri="{FF2B5EF4-FFF2-40B4-BE49-F238E27FC236}">
                <a16:creationId xmlns:a16="http://schemas.microsoft.com/office/drawing/2014/main" id="{8E70FB56-D383-42CB-AFA3-E5A7E5AF14AA}"/>
              </a:ext>
            </a:extLst>
          </p:cNvPr>
          <p:cNvGraphicFramePr>
            <a:graphicFrameLocks noGrp="1"/>
          </p:cNvGraphicFramePr>
          <p:nvPr>
            <p:ph idx="1"/>
            <p:extLst>
              <p:ext uri="{D42A27DB-BD31-4B8C-83A1-F6EECF244321}">
                <p14:modId xmlns:p14="http://schemas.microsoft.com/office/powerpoint/2010/main" val="30672446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97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extLst>
      <p:ext uri="{BB962C8B-B14F-4D97-AF65-F5344CB8AC3E}">
        <p14:creationId xmlns:p14="http://schemas.microsoft.com/office/powerpoint/2010/main" val="2219751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dirty="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dirty="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dirty="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extLst>
      <p:ext uri="{BB962C8B-B14F-4D97-AF65-F5344CB8AC3E}">
        <p14:creationId xmlns:p14="http://schemas.microsoft.com/office/powerpoint/2010/main" val="181091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096000" cy="6858000"/>
          </a:xfrm>
          <a:custGeom>
            <a:avLst/>
            <a:gdLst/>
            <a:ahLst/>
            <a:cxnLst/>
            <a:rect l="l" t="t" r="r" b="b"/>
            <a:pathLst>
              <a:path w="6096000" h="6858000">
                <a:moveTo>
                  <a:pt x="0" y="6857996"/>
                </a:moveTo>
                <a:lnTo>
                  <a:pt x="6096000" y="6857996"/>
                </a:lnTo>
                <a:lnTo>
                  <a:pt x="6096000" y="0"/>
                </a:lnTo>
                <a:lnTo>
                  <a:pt x="0" y="0"/>
                </a:lnTo>
                <a:lnTo>
                  <a:pt x="0" y="6857996"/>
                </a:lnTo>
                <a:close/>
              </a:path>
            </a:pathLst>
          </a:custGeom>
          <a:solidFill>
            <a:srgbClr val="0078D6">
              <a:alpha val="7058"/>
            </a:srgbClr>
          </a:solidFill>
        </p:spPr>
        <p:txBody>
          <a:bodyPr wrap="square" lIns="0" tIns="0" rIns="0" bIns="0" rtlCol="0"/>
          <a:lstStyle/>
          <a:p>
            <a:endParaRPr/>
          </a:p>
        </p:txBody>
      </p:sp>
      <p:sp>
        <p:nvSpPr>
          <p:cNvPr id="3" name="object 3"/>
          <p:cNvSpPr txBox="1"/>
          <p:nvPr/>
        </p:nvSpPr>
        <p:spPr>
          <a:xfrm>
            <a:off x="354965" y="1570887"/>
            <a:ext cx="5386070" cy="4661535"/>
          </a:xfrm>
          <a:prstGeom prst="rect">
            <a:avLst/>
          </a:prstGeom>
        </p:spPr>
        <p:txBody>
          <a:bodyPr vert="horz" wrap="square" lIns="0" tIns="36830" rIns="0" bIns="0" rtlCol="0">
            <a:spAutoFit/>
          </a:bodyPr>
          <a:lstStyle/>
          <a:p>
            <a:pPr marL="12700" marR="5080">
              <a:lnSpc>
                <a:spcPct val="91000"/>
              </a:lnSpc>
              <a:spcBef>
                <a:spcPts val="290"/>
              </a:spcBef>
            </a:pPr>
            <a:r>
              <a:rPr sz="1550" b="0" dirty="0">
                <a:latin typeface="Segoe UI Semilight"/>
                <a:cs typeface="Segoe UI Semilight"/>
              </a:rPr>
              <a:t>Workspace </a:t>
            </a:r>
            <a:r>
              <a:rPr sz="1550" b="0" spc="10" dirty="0">
                <a:latin typeface="Segoe UI Semilight"/>
                <a:cs typeface="Segoe UI Semilight"/>
              </a:rPr>
              <a:t>– </a:t>
            </a:r>
            <a:r>
              <a:rPr sz="1550" b="0" spc="-45" dirty="0">
                <a:latin typeface="Segoe UI Semilight"/>
                <a:cs typeface="Segoe UI Semilight"/>
              </a:rPr>
              <a:t>Top </a:t>
            </a:r>
            <a:r>
              <a:rPr sz="1550" b="0" dirty="0">
                <a:latin typeface="Segoe UI Semilight"/>
                <a:cs typeface="Segoe UI Semilight"/>
              </a:rPr>
              <a:t>level </a:t>
            </a:r>
            <a:r>
              <a:rPr sz="1550" b="0" spc="5" dirty="0">
                <a:latin typeface="Segoe UI Semilight"/>
                <a:cs typeface="Segoe UI Semilight"/>
              </a:rPr>
              <a:t>container for model </a:t>
            </a:r>
            <a:r>
              <a:rPr sz="1550" b="0" spc="10" dirty="0">
                <a:latin typeface="Segoe UI Semilight"/>
                <a:cs typeface="Segoe UI Semilight"/>
              </a:rPr>
              <a:t>management and  </a:t>
            </a:r>
            <a:r>
              <a:rPr sz="1550" b="0" spc="5" dirty="0">
                <a:latin typeface="Segoe UI Semilight"/>
                <a:cs typeface="Segoe UI Semilight"/>
              </a:rPr>
              <a:t>experimentation. </a:t>
            </a:r>
            <a:r>
              <a:rPr sz="1550" b="0" dirty="0">
                <a:latin typeface="Segoe UI Semilight"/>
                <a:cs typeface="Segoe UI Semilight"/>
              </a:rPr>
              <a:t>Also, creates </a:t>
            </a:r>
            <a:r>
              <a:rPr sz="1550" b="0" spc="10" dirty="0">
                <a:latin typeface="Segoe UI Semilight"/>
                <a:cs typeface="Segoe UI Semilight"/>
              </a:rPr>
              <a:t>and </a:t>
            </a:r>
            <a:r>
              <a:rPr sz="1550" b="0" spc="5" dirty="0">
                <a:latin typeface="Segoe UI Semilight"/>
                <a:cs typeface="Segoe UI Semilight"/>
              </a:rPr>
              <a:t>manages storage, container  </a:t>
            </a:r>
            <a:r>
              <a:rPr sz="1550" b="0" dirty="0">
                <a:latin typeface="Segoe UI Semilight"/>
                <a:cs typeface="Segoe UI Semilight"/>
              </a:rPr>
              <a:t>registry, </a:t>
            </a:r>
            <a:r>
              <a:rPr sz="1550" b="0" spc="-5" dirty="0">
                <a:latin typeface="Segoe UI Semilight"/>
                <a:cs typeface="Segoe UI Semilight"/>
              </a:rPr>
              <a:t>key </a:t>
            </a:r>
            <a:r>
              <a:rPr sz="1550" b="0" dirty="0">
                <a:latin typeface="Segoe UI Semilight"/>
                <a:cs typeface="Segoe UI Semilight"/>
              </a:rPr>
              <a:t>vault </a:t>
            </a:r>
            <a:r>
              <a:rPr sz="1550" b="0" spc="10" dirty="0">
                <a:latin typeface="Segoe UI Semilight"/>
                <a:cs typeface="Segoe UI Semilight"/>
              </a:rPr>
              <a:t>and app</a:t>
            </a:r>
            <a:r>
              <a:rPr sz="1550" b="0" spc="-35" dirty="0">
                <a:latin typeface="Segoe UI Semilight"/>
                <a:cs typeface="Segoe UI Semilight"/>
              </a:rPr>
              <a:t> </a:t>
            </a:r>
            <a:r>
              <a:rPr sz="1550" b="0" dirty="0">
                <a:latin typeface="Segoe UI Semilight"/>
                <a:cs typeface="Segoe UI Semilight"/>
              </a:rPr>
              <a:t>insights</a:t>
            </a:r>
            <a:endParaRPr sz="1550" dirty="0">
              <a:latin typeface="Segoe UI Semilight"/>
              <a:cs typeface="Segoe UI Semilight"/>
            </a:endParaRPr>
          </a:p>
          <a:p>
            <a:pPr marL="12700" marR="231140">
              <a:lnSpc>
                <a:spcPct val="187700"/>
              </a:lnSpc>
            </a:pPr>
            <a:r>
              <a:rPr sz="1550" b="0" spc="5" dirty="0">
                <a:latin typeface="Segoe UI Semilight"/>
                <a:cs typeface="Segoe UI Semilight"/>
              </a:rPr>
              <a:t>Experiments </a:t>
            </a:r>
            <a:r>
              <a:rPr sz="1550" b="0" spc="10" dirty="0">
                <a:latin typeface="Segoe UI Semilight"/>
                <a:cs typeface="Segoe UI Semilight"/>
              </a:rPr>
              <a:t>– </a:t>
            </a:r>
            <a:r>
              <a:rPr sz="1550" b="0" dirty="0">
                <a:latin typeface="Segoe UI Semilight"/>
                <a:cs typeface="Segoe UI Semilight"/>
              </a:rPr>
              <a:t>Grouping </a:t>
            </a:r>
            <a:r>
              <a:rPr sz="1550" b="0" spc="-10" dirty="0">
                <a:latin typeface="Segoe UI Semilight"/>
                <a:cs typeface="Segoe UI Semilight"/>
              </a:rPr>
              <a:t>of </a:t>
            </a:r>
            <a:r>
              <a:rPr sz="1550" b="0" spc="5" dirty="0">
                <a:latin typeface="Segoe UI Semilight"/>
                <a:cs typeface="Segoe UI Semilight"/>
              </a:rPr>
              <a:t>training runs for </a:t>
            </a:r>
            <a:r>
              <a:rPr sz="1550" b="0" spc="10" dirty="0">
                <a:latin typeface="Segoe UI Semilight"/>
                <a:cs typeface="Segoe UI Semilight"/>
              </a:rPr>
              <a:t>a </a:t>
            </a:r>
            <a:r>
              <a:rPr sz="1550" b="0" dirty="0">
                <a:latin typeface="Segoe UI Semilight"/>
                <a:cs typeface="Segoe UI Semilight"/>
              </a:rPr>
              <a:t>given script  Pipelines </a:t>
            </a:r>
            <a:r>
              <a:rPr sz="1550" b="0" spc="10" dirty="0">
                <a:latin typeface="Segoe UI Semilight"/>
                <a:cs typeface="Segoe UI Semilight"/>
              </a:rPr>
              <a:t>– </a:t>
            </a:r>
            <a:r>
              <a:rPr sz="1550" b="0" spc="-5" dirty="0">
                <a:latin typeface="Segoe UI Semilight"/>
                <a:cs typeface="Segoe UI Semilight"/>
              </a:rPr>
              <a:t>Stitch </a:t>
            </a:r>
            <a:r>
              <a:rPr sz="1550" b="0" spc="5" dirty="0">
                <a:latin typeface="Segoe UI Semilight"/>
                <a:cs typeface="Segoe UI Semilight"/>
              </a:rPr>
              <a:t>together multiple stages </a:t>
            </a:r>
            <a:r>
              <a:rPr sz="1550" b="0" dirty="0">
                <a:latin typeface="Segoe UI Semilight"/>
                <a:cs typeface="Segoe UI Semilight"/>
              </a:rPr>
              <a:t>to create</a:t>
            </a:r>
            <a:r>
              <a:rPr sz="1550" b="0" spc="-100" dirty="0">
                <a:latin typeface="Segoe UI Semilight"/>
                <a:cs typeface="Segoe UI Semilight"/>
              </a:rPr>
              <a:t> </a:t>
            </a:r>
            <a:r>
              <a:rPr sz="1550" b="0" spc="5" dirty="0">
                <a:latin typeface="Segoe UI Semilight"/>
                <a:cs typeface="Segoe UI Semilight"/>
              </a:rPr>
              <a:t>machine</a:t>
            </a:r>
            <a:endParaRPr sz="1550" dirty="0">
              <a:latin typeface="Segoe UI Semilight"/>
              <a:cs typeface="Segoe UI Semilight"/>
            </a:endParaRPr>
          </a:p>
          <a:p>
            <a:pPr marL="12700">
              <a:lnSpc>
                <a:spcPts val="1689"/>
              </a:lnSpc>
            </a:pPr>
            <a:r>
              <a:rPr sz="1550" b="0" spc="5" dirty="0">
                <a:latin typeface="Segoe UI Semilight"/>
                <a:cs typeface="Segoe UI Semilight"/>
              </a:rPr>
              <a:t>learning</a:t>
            </a:r>
            <a:r>
              <a:rPr sz="1550" b="0" spc="-20" dirty="0">
                <a:latin typeface="Segoe UI Semilight"/>
                <a:cs typeface="Segoe UI Semilight"/>
              </a:rPr>
              <a:t> </a:t>
            </a:r>
            <a:r>
              <a:rPr sz="1550" b="0" spc="5" dirty="0">
                <a:latin typeface="Segoe UI Semilight"/>
                <a:cs typeface="Segoe UI Semilight"/>
              </a:rPr>
              <a:t>workflows</a:t>
            </a:r>
            <a:endParaRPr sz="1550" dirty="0">
              <a:latin typeface="Segoe UI Semilight"/>
              <a:cs typeface="Segoe UI Semilight"/>
            </a:endParaRPr>
          </a:p>
          <a:p>
            <a:pPr marL="12700" marR="882015">
              <a:lnSpc>
                <a:spcPts val="1689"/>
              </a:lnSpc>
              <a:spcBef>
                <a:spcPts val="1835"/>
              </a:spcBef>
            </a:pPr>
            <a:r>
              <a:rPr sz="1550" b="0" spc="5" dirty="0">
                <a:latin typeface="Segoe UI Semilight"/>
                <a:cs typeface="Segoe UI Semilight"/>
              </a:rPr>
              <a:t>Compute </a:t>
            </a:r>
            <a:r>
              <a:rPr sz="1550" b="0" spc="10" dirty="0">
                <a:latin typeface="Segoe UI Semilight"/>
                <a:cs typeface="Segoe UI Semilight"/>
              </a:rPr>
              <a:t>– </a:t>
            </a:r>
            <a:r>
              <a:rPr sz="1550" b="0" spc="5" dirty="0">
                <a:latin typeface="Segoe UI Semilight"/>
                <a:cs typeface="Segoe UI Semilight"/>
              </a:rPr>
              <a:t>Compute </a:t>
            </a:r>
            <a:r>
              <a:rPr sz="1550" b="0" spc="-5" dirty="0">
                <a:latin typeface="Segoe UI Semilight"/>
                <a:cs typeface="Segoe UI Semilight"/>
              </a:rPr>
              <a:t>resources </a:t>
            </a:r>
            <a:r>
              <a:rPr sz="1550" b="0" spc="5" dirty="0">
                <a:latin typeface="Segoe UI Semilight"/>
                <a:cs typeface="Segoe UI Semilight"/>
              </a:rPr>
              <a:t>for training or image  deployment</a:t>
            </a:r>
            <a:endParaRPr sz="1550" dirty="0">
              <a:latin typeface="Segoe UI Semilight"/>
              <a:cs typeface="Segoe UI Semilight"/>
            </a:endParaRPr>
          </a:p>
          <a:p>
            <a:pPr marL="12700">
              <a:lnSpc>
                <a:spcPct val="100000"/>
              </a:lnSpc>
              <a:spcBef>
                <a:spcPts val="1614"/>
              </a:spcBef>
            </a:pPr>
            <a:r>
              <a:rPr sz="1550" b="0" spc="5" dirty="0">
                <a:latin typeface="Segoe UI Semilight"/>
                <a:cs typeface="Segoe UI Semilight"/>
              </a:rPr>
              <a:t>Models </a:t>
            </a:r>
            <a:r>
              <a:rPr sz="1550" b="0" spc="10" dirty="0">
                <a:latin typeface="Segoe UI Semilight"/>
                <a:cs typeface="Segoe UI Semilight"/>
              </a:rPr>
              <a:t>– </a:t>
            </a:r>
            <a:r>
              <a:rPr sz="1550" b="0" spc="5" dirty="0">
                <a:latin typeface="Segoe UI Semilight"/>
                <a:cs typeface="Segoe UI Semilight"/>
              </a:rPr>
              <a:t>Encapsulation </a:t>
            </a:r>
            <a:r>
              <a:rPr sz="1550" b="0" spc="-10" dirty="0">
                <a:latin typeface="Segoe UI Semilight"/>
                <a:cs typeface="Segoe UI Semilight"/>
              </a:rPr>
              <a:t>of </a:t>
            </a:r>
            <a:r>
              <a:rPr sz="1550" b="0" spc="5" dirty="0">
                <a:latin typeface="Segoe UI Semilight"/>
                <a:cs typeface="Segoe UI Semilight"/>
              </a:rPr>
              <a:t>trained</a:t>
            </a:r>
            <a:r>
              <a:rPr sz="1550" b="0" spc="-45" dirty="0">
                <a:latin typeface="Segoe UI Semilight"/>
                <a:cs typeface="Segoe UI Semilight"/>
              </a:rPr>
              <a:t> </a:t>
            </a:r>
            <a:r>
              <a:rPr sz="1550" b="0" spc="5" dirty="0">
                <a:latin typeface="Segoe UI Semilight"/>
                <a:cs typeface="Segoe UI Semilight"/>
              </a:rPr>
              <a:t>models</a:t>
            </a:r>
            <a:endParaRPr sz="1550" dirty="0">
              <a:latin typeface="Segoe UI Semilight"/>
              <a:cs typeface="Segoe UI Semilight"/>
            </a:endParaRPr>
          </a:p>
          <a:p>
            <a:pPr marL="12700">
              <a:lnSpc>
                <a:spcPts val="1775"/>
              </a:lnSpc>
              <a:spcBef>
                <a:spcPts val="1635"/>
              </a:spcBef>
            </a:pPr>
            <a:r>
              <a:rPr sz="1550" b="0" spc="5" dirty="0">
                <a:latin typeface="Segoe UI Semilight"/>
                <a:cs typeface="Segoe UI Semilight"/>
              </a:rPr>
              <a:t>Images </a:t>
            </a:r>
            <a:r>
              <a:rPr sz="1550" b="0" spc="10" dirty="0">
                <a:latin typeface="Segoe UI Semilight"/>
                <a:cs typeface="Segoe UI Semilight"/>
              </a:rPr>
              <a:t>– </a:t>
            </a:r>
            <a:r>
              <a:rPr sz="1550" b="0" dirty="0">
                <a:latin typeface="Segoe UI Semilight"/>
                <a:cs typeface="Segoe UI Semilight"/>
              </a:rPr>
              <a:t>Docker </a:t>
            </a:r>
            <a:r>
              <a:rPr sz="1550" b="0" spc="5" dirty="0">
                <a:latin typeface="Segoe UI Semilight"/>
                <a:cs typeface="Segoe UI Semilight"/>
              </a:rPr>
              <a:t>images containing trained models to</a:t>
            </a:r>
            <a:r>
              <a:rPr sz="1550" b="0" spc="-75" dirty="0">
                <a:latin typeface="Segoe UI Semilight"/>
                <a:cs typeface="Segoe UI Semilight"/>
              </a:rPr>
              <a:t> </a:t>
            </a:r>
            <a:r>
              <a:rPr sz="1550" b="0" spc="10" dirty="0">
                <a:latin typeface="Segoe UI Semilight"/>
                <a:cs typeface="Segoe UI Semilight"/>
              </a:rPr>
              <a:t>be</a:t>
            </a:r>
            <a:endParaRPr sz="1550" dirty="0">
              <a:latin typeface="Segoe UI Semilight"/>
              <a:cs typeface="Segoe UI Semilight"/>
            </a:endParaRPr>
          </a:p>
          <a:p>
            <a:pPr marL="12700">
              <a:lnSpc>
                <a:spcPts val="1775"/>
              </a:lnSpc>
            </a:pPr>
            <a:r>
              <a:rPr sz="1550" b="0" dirty="0">
                <a:latin typeface="Segoe UI Semilight"/>
                <a:cs typeface="Segoe UI Semilight"/>
              </a:rPr>
              <a:t>deployed to </a:t>
            </a:r>
            <a:r>
              <a:rPr sz="1550" b="0" spc="10" dirty="0">
                <a:latin typeface="Segoe UI Semilight"/>
                <a:cs typeface="Segoe UI Semilight"/>
              </a:rPr>
              <a:t>a </a:t>
            </a:r>
            <a:r>
              <a:rPr sz="1550" b="0" spc="5" dirty="0">
                <a:latin typeface="Segoe UI Semilight"/>
                <a:cs typeface="Segoe UI Semilight"/>
              </a:rPr>
              <a:t>compute</a:t>
            </a:r>
            <a:r>
              <a:rPr sz="1550" b="0" spc="-40" dirty="0">
                <a:latin typeface="Segoe UI Semilight"/>
                <a:cs typeface="Segoe UI Semilight"/>
              </a:rPr>
              <a:t> </a:t>
            </a:r>
            <a:r>
              <a:rPr sz="1550" b="0" dirty="0">
                <a:latin typeface="Segoe UI Semilight"/>
                <a:cs typeface="Segoe UI Semilight"/>
              </a:rPr>
              <a:t>target</a:t>
            </a:r>
            <a:endParaRPr sz="1550" dirty="0">
              <a:latin typeface="Segoe UI Semilight"/>
              <a:cs typeface="Segoe UI Semilight"/>
            </a:endParaRPr>
          </a:p>
          <a:p>
            <a:pPr marL="12700" marR="185420">
              <a:lnSpc>
                <a:spcPts val="1689"/>
              </a:lnSpc>
              <a:spcBef>
                <a:spcPts val="1830"/>
              </a:spcBef>
            </a:pPr>
            <a:r>
              <a:rPr sz="1550" b="0" spc="5" dirty="0">
                <a:latin typeface="Segoe UI Semilight"/>
                <a:cs typeface="Segoe UI Semilight"/>
              </a:rPr>
              <a:t>Deployments </a:t>
            </a:r>
            <a:r>
              <a:rPr sz="1550" b="0" spc="10" dirty="0">
                <a:latin typeface="Segoe UI Semilight"/>
                <a:cs typeface="Segoe UI Semilight"/>
              </a:rPr>
              <a:t>– </a:t>
            </a:r>
            <a:r>
              <a:rPr sz="1550" b="0" spc="5" dirty="0">
                <a:latin typeface="Segoe UI Semilight"/>
                <a:cs typeface="Segoe UI Semilight"/>
              </a:rPr>
              <a:t>Deployment </a:t>
            </a:r>
            <a:r>
              <a:rPr sz="1550" b="0" spc="-10" dirty="0">
                <a:latin typeface="Segoe UI Semilight"/>
                <a:cs typeface="Segoe UI Semilight"/>
              </a:rPr>
              <a:t>of </a:t>
            </a:r>
            <a:r>
              <a:rPr sz="1550" b="0" spc="10" dirty="0">
                <a:latin typeface="Segoe UI Semilight"/>
                <a:cs typeface="Segoe UI Semilight"/>
              </a:rPr>
              <a:t>an </a:t>
            </a:r>
            <a:r>
              <a:rPr sz="1550" b="0" spc="5" dirty="0">
                <a:latin typeface="Segoe UI Semilight"/>
                <a:cs typeface="Segoe UI Semilight"/>
              </a:rPr>
              <a:t>image </a:t>
            </a:r>
            <a:r>
              <a:rPr sz="1550" b="0" dirty="0">
                <a:latin typeface="Segoe UI Semilight"/>
                <a:cs typeface="Segoe UI Semilight"/>
              </a:rPr>
              <a:t>to </a:t>
            </a:r>
            <a:r>
              <a:rPr sz="1550" b="0" spc="5" dirty="0">
                <a:latin typeface="Segoe UI Semilight"/>
                <a:cs typeface="Segoe UI Semilight"/>
              </a:rPr>
              <a:t>web </a:t>
            </a:r>
            <a:r>
              <a:rPr sz="1550" b="0" spc="10" dirty="0">
                <a:latin typeface="Segoe UI Semilight"/>
                <a:cs typeface="Segoe UI Semilight"/>
              </a:rPr>
              <a:t>services, </a:t>
            </a:r>
            <a:r>
              <a:rPr sz="1550" b="0" spc="5" dirty="0">
                <a:latin typeface="Segoe UI Semilight"/>
                <a:cs typeface="Segoe UI Semilight"/>
              </a:rPr>
              <a:t>IoT  </a:t>
            </a:r>
            <a:r>
              <a:rPr sz="1550" b="0" spc="10" dirty="0">
                <a:latin typeface="Segoe UI Semilight"/>
                <a:cs typeface="Segoe UI Semilight"/>
              </a:rPr>
              <a:t>Edge and</a:t>
            </a:r>
            <a:r>
              <a:rPr sz="1550" b="0" spc="-35" dirty="0">
                <a:latin typeface="Segoe UI Semilight"/>
                <a:cs typeface="Segoe UI Semilight"/>
              </a:rPr>
              <a:t> </a:t>
            </a:r>
            <a:r>
              <a:rPr sz="1550" b="0" spc="5" dirty="0">
                <a:latin typeface="Segoe UI Semilight"/>
                <a:cs typeface="Segoe UI Semilight"/>
              </a:rPr>
              <a:t>FPGAs</a:t>
            </a:r>
            <a:endParaRPr sz="1550" dirty="0">
              <a:latin typeface="Segoe UI Semilight"/>
              <a:cs typeface="Segoe UI Semilight"/>
            </a:endParaRPr>
          </a:p>
          <a:p>
            <a:pPr marL="12700">
              <a:lnSpc>
                <a:spcPct val="100000"/>
              </a:lnSpc>
              <a:spcBef>
                <a:spcPts val="1605"/>
              </a:spcBef>
            </a:pPr>
            <a:r>
              <a:rPr sz="1550" b="0" spc="10" dirty="0">
                <a:latin typeface="Segoe UI Semilight"/>
                <a:cs typeface="Segoe UI Semilight"/>
              </a:rPr>
              <a:t>Data </a:t>
            </a:r>
            <a:r>
              <a:rPr sz="1550" b="0" spc="-10" dirty="0">
                <a:latin typeface="Segoe UI Semilight"/>
                <a:cs typeface="Segoe UI Semilight"/>
              </a:rPr>
              <a:t>Stores </a:t>
            </a:r>
            <a:r>
              <a:rPr sz="1550" b="0" spc="10" dirty="0">
                <a:latin typeface="Segoe UI Semilight"/>
                <a:cs typeface="Segoe UI Semilight"/>
              </a:rPr>
              <a:t>– </a:t>
            </a:r>
            <a:r>
              <a:rPr sz="1550" b="0" dirty="0">
                <a:latin typeface="Segoe UI Semilight"/>
                <a:cs typeface="Segoe UI Semilight"/>
              </a:rPr>
              <a:t>Abstraction layer </a:t>
            </a:r>
            <a:r>
              <a:rPr sz="1550" b="0" spc="5" dirty="0">
                <a:latin typeface="Segoe UI Semilight"/>
                <a:cs typeface="Segoe UI Semilight"/>
              </a:rPr>
              <a:t>over </a:t>
            </a:r>
            <a:r>
              <a:rPr sz="1550" b="0" dirty="0">
                <a:latin typeface="Segoe UI Semilight"/>
                <a:cs typeface="Segoe UI Semilight"/>
              </a:rPr>
              <a:t>Azure</a:t>
            </a:r>
            <a:r>
              <a:rPr sz="1550" b="0" spc="-40" dirty="0">
                <a:latin typeface="Segoe UI Semilight"/>
                <a:cs typeface="Segoe UI Semilight"/>
              </a:rPr>
              <a:t> </a:t>
            </a:r>
            <a:r>
              <a:rPr sz="1550" b="0" spc="5" dirty="0">
                <a:latin typeface="Segoe UI Semilight"/>
                <a:cs typeface="Segoe UI Semilight"/>
              </a:rPr>
              <a:t>storage</a:t>
            </a:r>
            <a:endParaRPr sz="1550" dirty="0">
              <a:latin typeface="Segoe UI Semilight"/>
              <a:cs typeface="Segoe UI Semilight"/>
            </a:endParaRPr>
          </a:p>
        </p:txBody>
      </p:sp>
      <p:sp>
        <p:nvSpPr>
          <p:cNvPr id="4" name="object 4"/>
          <p:cNvSpPr txBox="1">
            <a:spLocks noGrp="1"/>
          </p:cNvSpPr>
          <p:nvPr>
            <p:ph type="title"/>
          </p:nvPr>
        </p:nvSpPr>
        <p:spPr>
          <a:xfrm>
            <a:off x="403047" y="308559"/>
            <a:ext cx="4385945" cy="953769"/>
          </a:xfrm>
          <a:prstGeom prst="rect">
            <a:avLst/>
          </a:prstGeom>
        </p:spPr>
        <p:txBody>
          <a:bodyPr vert="horz" wrap="square" lIns="0" tIns="67945" rIns="0" bIns="0" rtlCol="0">
            <a:spAutoFit/>
          </a:bodyPr>
          <a:lstStyle/>
          <a:p>
            <a:pPr marL="12700" marR="5080">
              <a:lnSpc>
                <a:spcPts val="3460"/>
              </a:lnSpc>
              <a:spcBef>
                <a:spcPts val="535"/>
              </a:spcBef>
            </a:pPr>
            <a:r>
              <a:rPr sz="3200" b="0" spc="30" dirty="0">
                <a:solidFill>
                  <a:srgbClr val="0078D6"/>
                </a:solidFill>
                <a:latin typeface="Segoe UI Semilight"/>
                <a:cs typeface="Segoe UI Semilight"/>
              </a:rPr>
              <a:t>Azure </a:t>
            </a:r>
            <a:r>
              <a:rPr sz="3200" b="0" spc="35" dirty="0">
                <a:solidFill>
                  <a:srgbClr val="0078D6"/>
                </a:solidFill>
                <a:latin typeface="Segoe UI Semilight"/>
                <a:cs typeface="Segoe UI Semilight"/>
              </a:rPr>
              <a:t>Machine Learning  service</a:t>
            </a:r>
            <a:r>
              <a:rPr sz="3200" b="0" spc="100" dirty="0">
                <a:solidFill>
                  <a:srgbClr val="0078D6"/>
                </a:solidFill>
                <a:latin typeface="Segoe UI Semilight"/>
                <a:cs typeface="Segoe UI Semilight"/>
              </a:rPr>
              <a:t> </a:t>
            </a:r>
            <a:r>
              <a:rPr sz="3200" b="0" spc="35" dirty="0">
                <a:solidFill>
                  <a:srgbClr val="0078D6"/>
                </a:solidFill>
                <a:latin typeface="Segoe UI Semilight"/>
                <a:cs typeface="Segoe UI Semilight"/>
              </a:rPr>
              <a:t>features</a:t>
            </a:r>
            <a:endParaRPr sz="3200" dirty="0">
              <a:latin typeface="Segoe UI Semilight"/>
              <a:cs typeface="Segoe UI Semilight"/>
            </a:endParaRPr>
          </a:p>
        </p:txBody>
      </p:sp>
      <p:sp>
        <p:nvSpPr>
          <p:cNvPr id="5" name="object 5"/>
          <p:cNvSpPr/>
          <p:nvPr/>
        </p:nvSpPr>
        <p:spPr>
          <a:xfrm>
            <a:off x="6237732" y="225552"/>
            <a:ext cx="5846064" cy="40584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411467" y="4415028"/>
            <a:ext cx="5462016" cy="2217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2209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5979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9263F-E99A-4487-AC6B-097903101213}"/>
              </a:ext>
            </a:extLst>
          </p:cNvPr>
          <p:cNvSpPr>
            <a:spLocks noGrp="1"/>
          </p:cNvSpPr>
          <p:nvPr>
            <p:ph type="ctrTitle"/>
          </p:nvPr>
        </p:nvSpPr>
        <p:spPr>
          <a:xfrm>
            <a:off x="1524000" y="1122362"/>
            <a:ext cx="9144000" cy="2840037"/>
          </a:xfrm>
        </p:spPr>
        <p:txBody>
          <a:bodyPr>
            <a:normAutofit/>
          </a:bodyPr>
          <a:lstStyle/>
          <a:p>
            <a:r>
              <a:rPr lang="en-IN" sz="5800"/>
              <a:t>Usecase</a:t>
            </a:r>
          </a:p>
        </p:txBody>
      </p:sp>
      <p:sp>
        <p:nvSpPr>
          <p:cNvPr id="4" name="Subtitle 3">
            <a:extLst>
              <a:ext uri="{FF2B5EF4-FFF2-40B4-BE49-F238E27FC236}">
                <a16:creationId xmlns:a16="http://schemas.microsoft.com/office/drawing/2014/main" id="{60DCB664-FA62-4D81-83F3-E66065619ED2}"/>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Combine Multiple Approaches and Technologies</a:t>
            </a:r>
          </a:p>
        </p:txBody>
      </p:sp>
    </p:spTree>
    <p:extLst>
      <p:ext uri="{BB962C8B-B14F-4D97-AF65-F5344CB8AC3E}">
        <p14:creationId xmlns:p14="http://schemas.microsoft.com/office/powerpoint/2010/main" val="313731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433028"/>
            <a:ext cx="10748129" cy="5059847"/>
          </a:xfrm>
          <a:prstGeom prst="rect">
            <a:avLst/>
          </a:prstGeom>
          <a:noFill/>
        </p:spPr>
        <p:txBody>
          <a:bodyPr wrap="square" lIns="182880" tIns="146304" rIns="182880" bIns="146304" rtlCol="0">
            <a:spAutoFit/>
          </a:bodyPr>
          <a:lstStyle/>
          <a:p>
            <a:r>
              <a:rPr lang="en-US" dirty="0"/>
              <a:t>In this workshop, you will learn to combine both pre-built artificial intelligence (AI) in the form of various Cognitive Services, with custom AI in the form of services built and deployed with Azure Machine Learning service. You will learn to create intelligent solutions atop unstructured text data by designing and implementing a text analytics pipeline. You will also learn how to build a binary classifier using a simple neural network that can be used to classify the textual data. Also, you will learn how to deploy multiple kinds of predictive services using Azure Machine Learning and learn to integrate with the Computer Vision API and the Text Analytics API from Cognitive Services.</a:t>
            </a:r>
          </a:p>
          <a:p>
            <a:br>
              <a:rPr lang="en-US" dirty="0"/>
            </a:br>
            <a:endParaRPr lang="en-US" dirty="0"/>
          </a:p>
          <a:p>
            <a:r>
              <a:rPr lang="en-US" dirty="0"/>
              <a:t>Along the way, you will get to consider the following technologies and services:</a:t>
            </a:r>
          </a:p>
          <a:p>
            <a:pPr marL="285750" indent="-285750">
              <a:buFont typeface="Arial" panose="020B0604020202020204" pitchFamily="34" charset="0"/>
              <a:buChar char="•"/>
            </a:pPr>
            <a:r>
              <a:rPr lang="en-US" dirty="0"/>
              <a:t>Azure Machine Learning service</a:t>
            </a:r>
          </a:p>
          <a:p>
            <a:pPr marL="285750" indent="-285750">
              <a:buFont typeface="Arial" panose="020B0604020202020204" pitchFamily="34" charset="0"/>
              <a:buChar char="•"/>
            </a:pPr>
            <a:r>
              <a:rPr lang="en-US" dirty="0"/>
              <a:t>Azure Databricks</a:t>
            </a:r>
          </a:p>
          <a:p>
            <a:pPr marL="285750" indent="-285750">
              <a:buFont typeface="Arial" panose="020B0604020202020204" pitchFamily="34" charset="0"/>
              <a:buChar char="•"/>
            </a:pPr>
            <a:r>
              <a:rPr lang="en-US" dirty="0"/>
              <a:t>Cognitive Services</a:t>
            </a:r>
          </a:p>
          <a:p>
            <a:pPr marL="285750" indent="-285750">
              <a:buFont typeface="Arial" panose="020B0604020202020204" pitchFamily="34" charset="0"/>
              <a:buChar char="•"/>
            </a:pPr>
            <a:r>
              <a:rPr lang="en-US" dirty="0"/>
              <a:t>Computer Vision API</a:t>
            </a:r>
          </a:p>
          <a:p>
            <a:pPr marL="285750" indent="-285750">
              <a:buFont typeface="Arial" panose="020B0604020202020204" pitchFamily="34" charset="0"/>
              <a:buChar char="•"/>
            </a:pPr>
            <a:r>
              <a:rPr lang="en-US" dirty="0"/>
              <a:t>Text Analytics API</a:t>
            </a:r>
          </a:p>
          <a:p>
            <a:pPr marL="285750" indent="-285750">
              <a:buFont typeface="Arial" panose="020B0604020202020204" pitchFamily="34" charset="0"/>
              <a:buChar char="•"/>
            </a:pPr>
            <a:r>
              <a:rPr lang="en-US" dirty="0"/>
              <a:t>TensorFlow</a:t>
            </a:r>
          </a:p>
          <a:p>
            <a:pPr>
              <a:lnSpc>
                <a:spcPct val="90000"/>
              </a:lnSpc>
              <a:spcAft>
                <a:spcPts val="600"/>
              </a:spcAft>
            </a:pPr>
            <a:endParaRPr lang="en-US" sz="2400" dirty="0"/>
          </a:p>
        </p:txBody>
      </p:sp>
    </p:spTree>
    <p:extLst>
      <p:ext uri="{BB962C8B-B14F-4D97-AF65-F5344CB8AC3E}">
        <p14:creationId xmlns:p14="http://schemas.microsoft.com/office/powerpoint/2010/main" val="28712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0617EB-1EBB-4D55-A781-37BBB4A2B450}"/>
              </a:ext>
            </a:extLst>
          </p:cNvPr>
          <p:cNvSpPr>
            <a:spLocks noGrp="1"/>
          </p:cNvSpPr>
          <p:nvPr>
            <p:ph type="ctrTitle"/>
          </p:nvPr>
        </p:nvSpPr>
        <p:spPr>
          <a:xfrm>
            <a:off x="1524000" y="1122362"/>
            <a:ext cx="9144000" cy="2840037"/>
          </a:xfrm>
        </p:spPr>
        <p:txBody>
          <a:bodyPr>
            <a:normAutofit/>
          </a:bodyPr>
          <a:lstStyle/>
          <a:p>
            <a:r>
              <a:rPr lang="en-IN" sz="5800"/>
              <a:t>Can AI solve the AI Problems ?</a:t>
            </a:r>
          </a:p>
        </p:txBody>
      </p:sp>
      <p:sp>
        <p:nvSpPr>
          <p:cNvPr id="5" name="Subtitle 4">
            <a:extLst>
              <a:ext uri="{FF2B5EF4-FFF2-40B4-BE49-F238E27FC236}">
                <a16:creationId xmlns:a16="http://schemas.microsoft.com/office/drawing/2014/main" id="{AFC8C81D-C3BF-4131-8E10-BFD229A24C6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We are moving towards unified analytics</a:t>
            </a: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304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7986865" cy="5238128"/>
          </a:xfrm>
        </p:spPr>
        <p:txBody>
          <a:bodyPr>
            <a:noAutofit/>
          </a:bodyPr>
          <a:lstStyle/>
          <a:p>
            <a:pPr marL="0" indent="0">
              <a:buNone/>
            </a:pPr>
            <a:r>
              <a:rPr lang="en-US" sz="2400" dirty="0">
                <a:solidFill>
                  <a:schemeClr val="tx1"/>
                </a:solidFill>
                <a:latin typeface="+mn-lt"/>
              </a:rPr>
              <a:t>Contoso Ltd, operating in the United States, provides insurance packages for U.S. consumers. They are:</a:t>
            </a:r>
            <a:br>
              <a:rPr lang="en-US" sz="2800" dirty="0">
                <a:solidFill>
                  <a:schemeClr val="tx1"/>
                </a:solidFill>
                <a:latin typeface="+mn-lt"/>
              </a:rPr>
            </a:br>
            <a:endParaRPr lang="en-US" sz="2800" dirty="0">
              <a:solidFill>
                <a:schemeClr val="tx1"/>
              </a:solidFill>
              <a:latin typeface="+mn-lt"/>
            </a:endParaRPr>
          </a:p>
          <a:p>
            <a:r>
              <a:rPr lang="en-US" sz="2400" dirty="0">
                <a:solidFill>
                  <a:schemeClr val="tx1"/>
                </a:solidFill>
                <a:latin typeface="+mn-lt"/>
              </a:rPr>
              <a:t>Looking to build a next-generation platform for its insurance products</a:t>
            </a:r>
            <a:br>
              <a:rPr lang="en-US" sz="2400" dirty="0">
                <a:latin typeface="+mn-lt"/>
              </a:rPr>
            </a:br>
            <a:endParaRPr lang="en-US" sz="2400" dirty="0">
              <a:latin typeface="+mn-lt"/>
            </a:endParaRPr>
          </a:p>
          <a:p>
            <a:r>
              <a:rPr lang="en-US" sz="2400" dirty="0">
                <a:solidFill>
                  <a:schemeClr val="tx1"/>
                </a:solidFill>
                <a:latin typeface="+mn-lt"/>
              </a:rPr>
              <a:t>Have identified claims processing as the area of focus</a:t>
            </a:r>
            <a:br>
              <a:rPr lang="en-US" sz="2400" dirty="0">
                <a:latin typeface="+mn-lt"/>
              </a:rPr>
            </a:br>
            <a:endParaRPr lang="en-US" sz="2400" dirty="0">
              <a:latin typeface="+mn-lt"/>
            </a:endParaRPr>
          </a:p>
          <a:p>
            <a:r>
              <a:rPr lang="en-US" sz="2400" dirty="0">
                <a:solidFill>
                  <a:schemeClr val="tx1"/>
                </a:solidFill>
                <a:latin typeface="+mn-lt"/>
              </a:rPr>
              <a:t>Concerned that it currently takes significant time for an agent to read through and process the content submitted with each claim</a:t>
            </a:r>
            <a:br>
              <a:rPr lang="en-US" sz="2400" dirty="0">
                <a:solidFill>
                  <a:schemeClr val="tx1"/>
                </a:solidFill>
                <a:latin typeface="+mn-lt"/>
              </a:rPr>
            </a:br>
            <a:endParaRPr lang="en-US" sz="2400" dirty="0">
              <a:solidFill>
                <a:schemeClr val="tx1"/>
              </a:solidFill>
              <a:latin typeface="+mn-lt"/>
            </a:endParaRPr>
          </a:p>
          <a:p>
            <a:r>
              <a:rPr lang="en-US" sz="2400" dirty="0">
                <a:solidFill>
                  <a:schemeClr val="tx1"/>
                </a:solidFill>
                <a:latin typeface="+mn-lt"/>
              </a:rPr>
              <a:t>Finding that it is difficult for agents to find particular claim artifacts when returning to a claim after a while</a:t>
            </a:r>
            <a:br>
              <a:rPr lang="en-US" sz="2400" dirty="0">
                <a:solidFill>
                  <a:schemeClr val="tx1"/>
                </a:solidFill>
                <a:latin typeface="+mn-lt"/>
              </a:rPr>
            </a:br>
            <a:br>
              <a:rPr lang="en-US" sz="2400" dirty="0">
                <a:solidFill>
                  <a:schemeClr val="tx1"/>
                </a:solidFill>
                <a:latin typeface="+mn-lt"/>
              </a:rPr>
            </a:br>
            <a:br>
              <a:rPr lang="en-US" sz="2400" dirty="0">
                <a:solidFill>
                  <a:schemeClr val="tx1"/>
                </a:solidFill>
                <a:latin typeface="+mn-lt"/>
              </a:rPr>
            </a:br>
            <a:endParaRPr lang="en-US" sz="2400" dirty="0">
              <a:solidFill>
                <a:schemeClr val="tx1"/>
              </a:solidFill>
              <a:latin typeface="+mn-lt"/>
            </a:endParaRPr>
          </a:p>
        </p:txBody>
      </p:sp>
      <p:grpSp>
        <p:nvGrpSpPr>
          <p:cNvPr id="4" name="Group 3" descr="Decorative icons" title="Decorative icons">
            <a:extLst>
              <a:ext uri="{FF2B5EF4-FFF2-40B4-BE49-F238E27FC236}">
                <a16:creationId xmlns:a16="http://schemas.microsoft.com/office/drawing/2014/main" id="{C12CBFBC-544E-49EE-A0DE-6F105B0F49E4}"/>
              </a:ext>
            </a:extLst>
          </p:cNvPr>
          <p:cNvGrpSpPr/>
          <p:nvPr/>
        </p:nvGrpSpPr>
        <p:grpSpPr>
          <a:xfrm>
            <a:off x="8473085" y="1778877"/>
            <a:ext cx="2682993" cy="2721128"/>
            <a:chOff x="8473085" y="1778877"/>
            <a:chExt cx="2682993" cy="2721128"/>
          </a:xfrm>
        </p:grpSpPr>
        <p:pic>
          <p:nvPicPr>
            <p:cNvPr id="5" name="Graphic 4" descr="Car">
              <a:extLst>
                <a:ext uri="{FF2B5EF4-FFF2-40B4-BE49-F238E27FC236}">
                  <a16:creationId xmlns:a16="http://schemas.microsoft.com/office/drawing/2014/main" id="{3EB355AF-63EB-4C97-8C92-A95BAEFA78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3085" y="3355132"/>
              <a:ext cx="1144873" cy="1144873"/>
            </a:xfrm>
            <a:prstGeom prst="rect">
              <a:avLst/>
            </a:prstGeom>
          </p:spPr>
        </p:pic>
        <p:pic>
          <p:nvPicPr>
            <p:cNvPr id="7" name="Graphic 6" descr="House">
              <a:extLst>
                <a:ext uri="{FF2B5EF4-FFF2-40B4-BE49-F238E27FC236}">
                  <a16:creationId xmlns:a16="http://schemas.microsoft.com/office/drawing/2014/main" id="{1A9E073E-2DAB-402E-8609-3A816FDC1D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5596" y="1778877"/>
              <a:ext cx="1910482" cy="1910482"/>
            </a:xfrm>
            <a:prstGeom prst="rect">
              <a:avLst/>
            </a:prstGeom>
          </p:spPr>
        </p:pic>
      </p:grpSp>
    </p:spTree>
    <p:extLst>
      <p:ext uri="{BB962C8B-B14F-4D97-AF65-F5344CB8AC3E}">
        <p14:creationId xmlns:p14="http://schemas.microsoft.com/office/powerpoint/2010/main" val="708988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302076" cy="4990906"/>
          </a:xfrm>
        </p:spPr>
        <p:txBody>
          <a:bodyPr>
            <a:noAutofit/>
          </a:bodyPr>
          <a:lstStyle/>
          <a:p>
            <a:pPr marL="0" indent="0">
              <a:buNone/>
            </a:pPr>
            <a:r>
              <a:rPr lang="en-US" sz="3600" dirty="0"/>
              <a:t>Two sets of issues where they envision amplifying the capabilities of their agents with AI:</a:t>
            </a:r>
            <a:br>
              <a:rPr lang="en-US" sz="2800" dirty="0"/>
            </a:br>
            <a:endParaRPr lang="en-US" sz="2800" dirty="0"/>
          </a:p>
        </p:txBody>
      </p:sp>
      <p:sp>
        <p:nvSpPr>
          <p:cNvPr id="10" name="Content Placeholder 2">
            <a:extLst>
              <a:ext uri="{FF2B5EF4-FFF2-40B4-BE49-F238E27FC236}">
                <a16:creationId xmlns:a16="http://schemas.microsoft.com/office/drawing/2014/main" id="{F10C8532-6A91-45DC-9898-35A4F8F7DE58}"/>
              </a:ext>
            </a:extLst>
          </p:cNvPr>
          <p:cNvSpPr txBox="1">
            <a:spLocks/>
          </p:cNvSpPr>
          <p:nvPr/>
        </p:nvSpPr>
        <p:spPr>
          <a:xfrm>
            <a:off x="2858997" y="2425263"/>
            <a:ext cx="7434843" cy="375482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latin typeface="+mn-lt"/>
              </a:rPr>
              <a:t>Processing free text responses:</a:t>
            </a:r>
          </a:p>
          <a:p>
            <a:pPr lvl="1"/>
            <a:r>
              <a:rPr lang="en-US" sz="2400" dirty="0"/>
              <a:t>Classifying claims as “home” or “auto”</a:t>
            </a:r>
          </a:p>
          <a:p>
            <a:pPr lvl="1"/>
            <a:r>
              <a:rPr lang="en-US" sz="2400" dirty="0"/>
              <a:t>Scoring claim sentiment</a:t>
            </a:r>
          </a:p>
          <a:p>
            <a:pPr lvl="1"/>
            <a:r>
              <a:rPr lang="en-US" sz="2400" dirty="0"/>
              <a:t>Summarize long claim text</a:t>
            </a:r>
            <a:br>
              <a:rPr lang="en-US" sz="2000" dirty="0"/>
            </a:br>
            <a:endParaRPr lang="en-US" sz="2000" dirty="0"/>
          </a:p>
          <a:p>
            <a:r>
              <a:rPr lang="en-US" sz="2800" dirty="0">
                <a:latin typeface="+mn-lt"/>
              </a:rPr>
              <a:t>Processing images for searchability:</a:t>
            </a:r>
          </a:p>
          <a:p>
            <a:pPr lvl="1"/>
            <a:r>
              <a:rPr lang="en-US" sz="2400" dirty="0"/>
              <a:t>Automatic captioning of image contents</a:t>
            </a:r>
          </a:p>
          <a:p>
            <a:pPr lvl="1"/>
            <a:r>
              <a:rPr lang="en-US" sz="2400" dirty="0"/>
              <a:t>Tagging of images</a:t>
            </a:r>
          </a:p>
          <a:p>
            <a:pPr lvl="1"/>
            <a:r>
              <a:rPr lang="en-US" sz="2400" dirty="0"/>
              <a:t>Extracting any text in the image</a:t>
            </a:r>
            <a:br>
              <a:rPr lang="en-US" sz="1232" dirty="0"/>
            </a:br>
            <a:br>
              <a:rPr lang="en-US" sz="1232" dirty="0">
                <a:solidFill>
                  <a:schemeClr val="tx1"/>
                </a:solidFill>
              </a:rPr>
            </a:br>
            <a:br>
              <a:rPr lang="en-US" sz="1232" dirty="0">
                <a:solidFill>
                  <a:schemeClr val="tx1"/>
                </a:solidFill>
              </a:rPr>
            </a:br>
            <a:endParaRPr lang="en-US" sz="1232" dirty="0">
              <a:solidFill>
                <a:schemeClr val="tx1"/>
              </a:solidFill>
            </a:endParaRPr>
          </a:p>
        </p:txBody>
      </p:sp>
      <p:pic>
        <p:nvPicPr>
          <p:cNvPr id="6" name="Graphic 5" descr="Camera icon" title="Camera icon">
            <a:extLst>
              <a:ext uri="{FF2B5EF4-FFF2-40B4-BE49-F238E27FC236}">
                <a16:creationId xmlns:a16="http://schemas.microsoft.com/office/drawing/2014/main" id="{CB31A0D8-66D0-4EA6-85BA-5BDB60A60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6" y="4625853"/>
            <a:ext cx="1486376" cy="1486376"/>
          </a:xfrm>
          <a:prstGeom prst="rect">
            <a:avLst/>
          </a:prstGeom>
        </p:spPr>
      </p:pic>
      <p:pic>
        <p:nvPicPr>
          <p:cNvPr id="9" name="Graphic 8" descr="Document icon" title="Document icon">
            <a:extLst>
              <a:ext uri="{FF2B5EF4-FFF2-40B4-BE49-F238E27FC236}">
                <a16:creationId xmlns:a16="http://schemas.microsoft.com/office/drawing/2014/main" id="{3921AFBD-AD85-44C2-84BD-B02CA71ACC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42" y="2672136"/>
            <a:ext cx="1213946" cy="1213946"/>
          </a:xfrm>
          <a:prstGeom prst="rect">
            <a:avLst/>
          </a:prstGeom>
        </p:spPr>
      </p:pic>
    </p:spTree>
    <p:extLst>
      <p:ext uri="{BB962C8B-B14F-4D97-AF65-F5344CB8AC3E}">
        <p14:creationId xmlns:p14="http://schemas.microsoft.com/office/powerpoint/2010/main" val="4243933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C6CF4751-5A66-D547-805D-EBB25A8F43EA}"/>
              </a:ext>
            </a:extLst>
          </p:cNvPr>
          <p:cNvSpPr>
            <a:spLocks noGrp="1"/>
          </p:cNvSpPr>
          <p:nvPr>
            <p:ph type="title"/>
          </p:nvPr>
        </p:nvSpPr>
        <p:spPr>
          <a:xfrm>
            <a:off x="863029" y="1012004"/>
            <a:ext cx="3416158" cy="4795408"/>
          </a:xfrm>
        </p:spPr>
        <p:txBody>
          <a:bodyPr>
            <a:normAutofit/>
          </a:bodyPr>
          <a:lstStyle/>
          <a:p>
            <a:r>
              <a:rPr lang="en-US">
                <a:solidFill>
                  <a:srgbClr val="FFFFFF"/>
                </a:solidFill>
              </a:rPr>
              <a:t>Steps Involved </a:t>
            </a:r>
          </a:p>
        </p:txBody>
      </p:sp>
      <p:graphicFrame>
        <p:nvGraphicFramePr>
          <p:cNvPr id="15" name="Content Placeholder 4">
            <a:extLst>
              <a:ext uri="{FF2B5EF4-FFF2-40B4-BE49-F238E27FC236}">
                <a16:creationId xmlns:a16="http://schemas.microsoft.com/office/drawing/2014/main" id="{DD063912-C64F-463B-BC02-7207DC2187E1}"/>
              </a:ext>
            </a:extLst>
          </p:cNvPr>
          <p:cNvGraphicFramePr>
            <a:graphicFrameLocks noGrp="1"/>
          </p:cNvGraphicFramePr>
          <p:nvPr>
            <p:ph idx="1"/>
            <p:extLst>
              <p:ext uri="{D42A27DB-BD31-4B8C-83A1-F6EECF244321}">
                <p14:modId xmlns:p14="http://schemas.microsoft.com/office/powerpoint/2010/main" val="30575266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207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457225-81FB-4175-86A1-BBBF6B27243F}"/>
              </a:ext>
            </a:extLst>
          </p:cNvPr>
          <p:cNvSpPr>
            <a:spLocks noGrp="1"/>
          </p:cNvSpPr>
          <p:nvPr>
            <p:ph type="title"/>
          </p:nvPr>
        </p:nvSpPr>
        <p:spPr/>
        <p:txBody>
          <a:bodyPr/>
          <a:lstStyle/>
          <a:p>
            <a:r>
              <a:rPr lang="en-IN" dirty="0"/>
              <a:t>Architecture </a:t>
            </a:r>
          </a:p>
        </p:txBody>
      </p:sp>
      <p:pic>
        <p:nvPicPr>
          <p:cNvPr id="4" name="Picture 3" descr="The High-level architectural solution begins with a Claim, which us submitted for processing using a notebook in Azure Databricks. This notebook coordinates the calls to Computer Vision, Text Analytics, and Containerized Services, which includes a Classification Service and a Summary Service that both process claim text.">
            <a:hlinkClick r:id="rId2" tgtFrame="&quot;_blank&quot;"/>
            <a:extLst>
              <a:ext uri="{FF2B5EF4-FFF2-40B4-BE49-F238E27FC236}">
                <a16:creationId xmlns:a16="http://schemas.microsoft.com/office/drawing/2014/main" id="{289E910C-0DF0-47EC-9FD5-BDE79E8A2D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164" y="1529397"/>
            <a:ext cx="9327516" cy="4779963"/>
          </a:xfrm>
          <a:prstGeom prst="rect">
            <a:avLst/>
          </a:prstGeom>
          <a:noFill/>
          <a:ln>
            <a:noFill/>
          </a:ln>
        </p:spPr>
      </p:pic>
    </p:spTree>
    <p:extLst>
      <p:ext uri="{BB962C8B-B14F-4D97-AF65-F5344CB8AC3E}">
        <p14:creationId xmlns:p14="http://schemas.microsoft.com/office/powerpoint/2010/main" val="34456059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142"/>
        <p:cNvGrpSpPr/>
        <p:nvPr/>
      </p:nvGrpSpPr>
      <p:grpSpPr>
        <a:xfrm>
          <a:off x="0" y="0"/>
          <a:ext cx="0" cy="0"/>
          <a:chOff x="0" y="0"/>
          <a:chExt cx="0" cy="0"/>
        </a:xfrm>
      </p:grpSpPr>
      <p:sp>
        <p:nvSpPr>
          <p:cNvPr id="92" name="Rectangle 9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Google Shape;5143;p183"/>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DevOps for Machine Learning</a:t>
            </a:r>
          </a:p>
        </p:txBody>
      </p:sp>
      <p:sp>
        <p:nvSpPr>
          <p:cNvPr id="2" name="Subtitle 1">
            <a:extLst>
              <a:ext uri="{FF2B5EF4-FFF2-40B4-BE49-F238E27FC236}">
                <a16:creationId xmlns:a16="http://schemas.microsoft.com/office/drawing/2014/main" id="{4FCFE099-92B8-493A-979E-83454DFBF5D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CI/CD in ML – Moving towards MLOps</a:t>
            </a:r>
          </a:p>
        </p:txBody>
      </p:sp>
      <p:cxnSp>
        <p:nvCxnSpPr>
          <p:cNvPr id="96" name="Straight Connector 9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29216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1745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extLst>
      <p:ext uri="{BB962C8B-B14F-4D97-AF65-F5344CB8AC3E}">
        <p14:creationId xmlns:p14="http://schemas.microsoft.com/office/powerpoint/2010/main" val="2928917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595"/>
        <p:cNvGrpSpPr/>
        <p:nvPr/>
      </p:nvGrpSpPr>
      <p:grpSpPr>
        <a:xfrm>
          <a:off x="0" y="0"/>
          <a:ext cx="0" cy="0"/>
          <a:chOff x="0" y="0"/>
          <a:chExt cx="0" cy="0"/>
        </a:xfrm>
      </p:grpSpPr>
      <p:sp>
        <p:nvSpPr>
          <p:cNvPr id="97" name="Rectangle 9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6" name="Google Shape;5596;p189"/>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Azure Machine Learning Pipelines</a:t>
            </a:r>
          </a:p>
        </p:txBody>
      </p:sp>
      <p:sp>
        <p:nvSpPr>
          <p:cNvPr id="2" name="Subtitle 1">
            <a:extLst>
              <a:ext uri="{FF2B5EF4-FFF2-40B4-BE49-F238E27FC236}">
                <a16:creationId xmlns:a16="http://schemas.microsoft.com/office/drawing/2014/main" id="{A4BB2DAA-6735-45DA-8140-9320C9637450}"/>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Streamline the process of execution</a:t>
            </a:r>
          </a:p>
        </p:txBody>
      </p:sp>
      <p:cxnSp>
        <p:nvCxnSpPr>
          <p:cNvPr id="101" name="Straight Connector 10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62566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179119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417729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C3FA-7AFA-2D46-B143-1E85A9CF6849}"/>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BBA41AC-5351-6343-9ED1-B450F0CD911F}"/>
              </a:ext>
            </a:extLst>
          </p:cNvPr>
          <p:cNvPicPr>
            <a:picLocks noGrp="1" noChangeAspect="1"/>
          </p:cNvPicPr>
          <p:nvPr>
            <p:ph idx="1"/>
          </p:nvPr>
        </p:nvPicPr>
        <p:blipFill>
          <a:blip r:embed="rId2"/>
          <a:stretch>
            <a:fillRect/>
          </a:stretch>
        </p:blipFill>
        <p:spPr>
          <a:xfrm>
            <a:off x="-1" y="0"/>
            <a:ext cx="12184261" cy="6858000"/>
          </a:xfrm>
        </p:spPr>
      </p:pic>
    </p:spTree>
    <p:extLst>
      <p:ext uri="{BB962C8B-B14F-4D97-AF65-F5344CB8AC3E}">
        <p14:creationId xmlns:p14="http://schemas.microsoft.com/office/powerpoint/2010/main" val="3786242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391625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310205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extLst>
      <p:ext uri="{BB962C8B-B14F-4D97-AF65-F5344CB8AC3E}">
        <p14:creationId xmlns:p14="http://schemas.microsoft.com/office/powerpoint/2010/main" val="5913059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34"/>
        <p:cNvGrpSpPr/>
        <p:nvPr/>
      </p:nvGrpSpPr>
      <p:grpSpPr>
        <a:xfrm>
          <a:off x="0" y="0"/>
          <a:ext cx="0" cy="0"/>
          <a:chOff x="0" y="0"/>
          <a:chExt cx="0" cy="0"/>
        </a:xfrm>
      </p:grpSpPr>
      <p:sp>
        <p:nvSpPr>
          <p:cNvPr id="5937" name="Rectangle 1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8" name="Rectangle 1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5" name="Google Shape;5935;p198"/>
          <p:cNvSpPr txBox="1">
            <a:spLocks noGrp="1"/>
          </p:cNvSpPr>
          <p:nvPr>
            <p:ph type="ctrTitle"/>
          </p:nvPr>
        </p:nvSpPr>
        <p:spPr>
          <a:xfrm>
            <a:off x="1524000" y="1122362"/>
            <a:ext cx="9144000" cy="2840037"/>
          </a:xfrm>
          <a:prstGeom prst="rect">
            <a:avLst/>
          </a:prstGeom>
        </p:spPr>
        <p:txBody>
          <a:bodyPr spcFirstLastPara="1" vert="horz" lIns="91440" tIns="45720" rIns="91440" bIns="45720" rtlCol="0" anchorCtr="0">
            <a:normAutofit/>
          </a:bodyPr>
          <a:lstStyle/>
          <a:p>
            <a:pPr marL="0" lvl="0" indent="0">
              <a:spcBef>
                <a:spcPct val="0"/>
              </a:spcBef>
              <a:spcAft>
                <a:spcPts val="0"/>
              </a:spcAft>
              <a:buClr>
                <a:schemeClr val="dk1"/>
              </a:buClr>
              <a:buSzPts val="3600"/>
            </a:pPr>
            <a:r>
              <a:rPr lang="en-US" sz="5800" kern="1200" dirty="0">
                <a:latin typeface="+mj-lt"/>
                <a:ea typeface="+mj-ea"/>
                <a:cs typeface="+mj-cs"/>
                <a:sym typeface="Calibri"/>
              </a:rPr>
              <a:t>Deployment</a:t>
            </a:r>
          </a:p>
        </p:txBody>
      </p:sp>
      <p:sp>
        <p:nvSpPr>
          <p:cNvPr id="2" name="Subtitle 1">
            <a:extLst>
              <a:ext uri="{FF2B5EF4-FFF2-40B4-BE49-F238E27FC236}">
                <a16:creationId xmlns:a16="http://schemas.microsoft.com/office/drawing/2014/main" id="{C815EAB2-1898-4F14-BC45-12BD8885EC80}"/>
              </a:ext>
            </a:extLst>
          </p:cNvPr>
          <p:cNvSpPr>
            <a:spLocks noGrp="1"/>
          </p:cNvSpPr>
          <p:nvPr>
            <p:ph type="subTitle" idx="1"/>
          </p:nvPr>
        </p:nvSpPr>
        <p:spPr>
          <a:xfrm>
            <a:off x="1524000" y="4256436"/>
            <a:ext cx="9144000" cy="1600818"/>
          </a:xfrm>
        </p:spPr>
        <p:txBody>
          <a:bodyPr>
            <a:normAutofit/>
          </a:bodyPr>
          <a:lstStyle/>
          <a:p>
            <a:r>
              <a:rPr lang="en-IN" dirty="0">
                <a:solidFill>
                  <a:schemeClr val="accent1"/>
                </a:solidFill>
              </a:rPr>
              <a:t>Deploying ML Models</a:t>
            </a:r>
          </a:p>
        </p:txBody>
      </p:sp>
      <p:cxnSp>
        <p:nvCxnSpPr>
          <p:cNvPr id="5939" name="Straight Connector 1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92794"/>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extLst>
      <p:ext uri="{BB962C8B-B14F-4D97-AF65-F5344CB8AC3E}">
        <p14:creationId xmlns:p14="http://schemas.microsoft.com/office/powerpoint/2010/main" val="28671669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extLst>
      <p:ext uri="{BB962C8B-B14F-4D97-AF65-F5344CB8AC3E}">
        <p14:creationId xmlns:p14="http://schemas.microsoft.com/office/powerpoint/2010/main" val="4017589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extLst>
      <p:ext uri="{BB962C8B-B14F-4D97-AF65-F5344CB8AC3E}">
        <p14:creationId xmlns:p14="http://schemas.microsoft.com/office/powerpoint/2010/main" val="25614102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174113"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extLst>
      <p:ext uri="{BB962C8B-B14F-4D97-AF65-F5344CB8AC3E}">
        <p14:creationId xmlns:p14="http://schemas.microsoft.com/office/powerpoint/2010/main" val="1771286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5535295" cy="1055370"/>
          </a:xfrm>
          <a:prstGeom prst="rect">
            <a:avLst/>
          </a:prstGeom>
        </p:spPr>
        <p:txBody>
          <a:bodyPr vert="horz" wrap="square" lIns="0" tIns="165100" rIns="0" bIns="0" rtlCol="0">
            <a:spAutoFit/>
          </a:bodyPr>
          <a:lstStyle/>
          <a:p>
            <a:pPr marL="12700">
              <a:lnSpc>
                <a:spcPct val="100000"/>
              </a:lnSpc>
              <a:spcBef>
                <a:spcPts val="1300"/>
              </a:spcBef>
            </a:pPr>
            <a:r>
              <a:rPr sz="3500" b="1" spc="-105" dirty="0">
                <a:solidFill>
                  <a:srgbClr val="0078D6"/>
                </a:solidFill>
                <a:latin typeface="Segoe UI Semibold"/>
                <a:cs typeface="Segoe UI Semibold"/>
              </a:rPr>
              <a:t>Model </a:t>
            </a:r>
            <a:r>
              <a:rPr sz="3500" b="1" spc="-120" dirty="0">
                <a:solidFill>
                  <a:srgbClr val="0078D6"/>
                </a:solidFill>
                <a:latin typeface="Segoe UI Semibold"/>
                <a:cs typeface="Segoe UI Semibold"/>
              </a:rPr>
              <a:t>deployment</a:t>
            </a:r>
            <a:r>
              <a:rPr sz="3500" b="1" spc="-480" dirty="0">
                <a:solidFill>
                  <a:srgbClr val="0078D6"/>
                </a:solidFill>
                <a:latin typeface="Segoe UI Semibold"/>
                <a:cs typeface="Segoe UI Semibold"/>
              </a:rPr>
              <a:t> </a:t>
            </a:r>
            <a:r>
              <a:rPr sz="3500" b="1" spc="-110" dirty="0">
                <a:solidFill>
                  <a:srgbClr val="0078D6"/>
                </a:solidFill>
                <a:latin typeface="Segoe UI Semibold"/>
                <a:cs typeface="Segoe UI Semibold"/>
              </a:rPr>
              <a:t>options</a:t>
            </a:r>
            <a:endParaRPr sz="350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A </a:t>
            </a:r>
            <a:r>
              <a:rPr sz="1750" b="1" dirty="0">
                <a:solidFill>
                  <a:srgbClr val="000000"/>
                </a:solidFill>
                <a:latin typeface="Segoe UI Semibold"/>
                <a:cs typeface="Segoe UI Semibold"/>
              </a:rPr>
              <a:t>side-by-side comparison </a:t>
            </a:r>
            <a:r>
              <a:rPr sz="1750" b="0" spc="-10" dirty="0">
                <a:solidFill>
                  <a:srgbClr val="000000"/>
                </a:solidFill>
                <a:latin typeface="Segoe UI Semibold"/>
                <a:cs typeface="Segoe UI Semibold"/>
              </a:rPr>
              <a:t>of </a:t>
            </a:r>
            <a:r>
              <a:rPr sz="1750" b="1" dirty="0">
                <a:solidFill>
                  <a:srgbClr val="000000"/>
                </a:solidFill>
                <a:latin typeface="Segoe UI Semibold"/>
                <a:cs typeface="Segoe UI Semibold"/>
              </a:rPr>
              <a:t>capabilities </a:t>
            </a:r>
            <a:r>
              <a:rPr sz="1750" b="0" spc="5" dirty="0">
                <a:solidFill>
                  <a:srgbClr val="000000"/>
                </a:solidFill>
                <a:latin typeface="Segoe UI Semibold"/>
                <a:cs typeface="Segoe UI Semibold"/>
              </a:rPr>
              <a:t>and</a:t>
            </a:r>
            <a:r>
              <a:rPr sz="1750" b="0" spc="70" dirty="0">
                <a:solidFill>
                  <a:srgbClr val="000000"/>
                </a:solidFill>
                <a:latin typeface="Segoe UI Semibold"/>
                <a:cs typeface="Segoe UI Semibold"/>
              </a:rPr>
              <a:t> </a:t>
            </a:r>
            <a:r>
              <a:rPr sz="1750" b="1" dirty="0">
                <a:solidFill>
                  <a:srgbClr val="000000"/>
                </a:solidFill>
                <a:latin typeface="Segoe UI Semibold"/>
                <a:cs typeface="Segoe UI Semibold"/>
              </a:rPr>
              <a:t>features</a:t>
            </a:r>
            <a:endParaRPr sz="1750">
              <a:latin typeface="Segoe UI Semibold"/>
              <a:cs typeface="Segoe UI Semibold"/>
            </a:endParaRPr>
          </a:p>
        </p:txBody>
      </p:sp>
      <p:sp>
        <p:nvSpPr>
          <p:cNvPr id="4" name="object 4"/>
          <p:cNvSpPr txBox="1"/>
          <p:nvPr/>
        </p:nvSpPr>
        <p:spPr>
          <a:xfrm>
            <a:off x="422554" y="2440685"/>
            <a:ext cx="1193800" cy="39116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Scoring</a:t>
            </a:r>
            <a:r>
              <a:rPr sz="1200" b="1" spc="-8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marL="559435">
              <a:lnSpc>
                <a:spcPct val="100000"/>
              </a:lnSpc>
            </a:pPr>
            <a:r>
              <a:rPr sz="1200" b="1" spc="-5" dirty="0">
                <a:solidFill>
                  <a:srgbClr val="0078D6"/>
                </a:solidFill>
                <a:latin typeface="Segoe UI Semibold"/>
                <a:cs typeface="Segoe UI Semibold"/>
              </a:rPr>
              <a:t>provided</a:t>
            </a:r>
            <a:endParaRPr sz="1200">
              <a:latin typeface="Segoe UI Semibold"/>
              <a:cs typeface="Segoe UI Semibold"/>
            </a:endParaRPr>
          </a:p>
        </p:txBody>
      </p:sp>
      <p:sp>
        <p:nvSpPr>
          <p:cNvPr id="5" name="object 5"/>
          <p:cNvSpPr txBox="1"/>
          <p:nvPr/>
        </p:nvSpPr>
        <p:spPr>
          <a:xfrm>
            <a:off x="642010" y="3437001"/>
            <a:ext cx="973455" cy="391160"/>
          </a:xfrm>
          <a:prstGeom prst="rect">
            <a:avLst/>
          </a:prstGeom>
        </p:spPr>
        <p:txBody>
          <a:bodyPr vert="horz" wrap="square" lIns="0" tIns="12700" rIns="0" bIns="0" rtlCol="0">
            <a:spAutoFit/>
          </a:bodyPr>
          <a:lstStyle/>
          <a:p>
            <a:pPr marL="12700" marR="5080" indent="97155">
              <a:lnSpc>
                <a:spcPct val="100000"/>
              </a:lnSpc>
              <a:spcBef>
                <a:spcPts val="100"/>
              </a:spcBef>
            </a:pPr>
            <a:r>
              <a:rPr sz="1200" b="1" spc="-5" dirty="0">
                <a:solidFill>
                  <a:srgbClr val="0078D6"/>
                </a:solidFill>
                <a:latin typeface="Segoe UI Semibold"/>
                <a:cs typeface="Segoe UI Semibold"/>
              </a:rPr>
              <a:t>Deplo</a:t>
            </a:r>
            <a:r>
              <a:rPr sz="1200" b="1" dirty="0">
                <a:solidFill>
                  <a:srgbClr val="0078D6"/>
                </a:solidFill>
                <a:latin typeface="Segoe UI Semibold"/>
                <a:cs typeface="Segoe UI Semibold"/>
              </a:rPr>
              <a:t>ym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t  </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vir</a:t>
            </a:r>
            <a:r>
              <a:rPr sz="1200" b="1" dirty="0">
                <a:solidFill>
                  <a:srgbClr val="0078D6"/>
                </a:solidFill>
                <a:latin typeface="Segoe UI Semibold"/>
                <a:cs typeface="Segoe UI Semibold"/>
              </a:rPr>
              <a:t>o</a:t>
            </a:r>
            <a:r>
              <a:rPr sz="1200" b="1" spc="-5" dirty="0">
                <a:solidFill>
                  <a:srgbClr val="0078D6"/>
                </a:solidFill>
                <a:latin typeface="Segoe UI Semibold"/>
                <a:cs typeface="Segoe UI Semibold"/>
              </a:rPr>
              <a:t>n</a:t>
            </a:r>
            <a:r>
              <a:rPr sz="1200" b="1" dirty="0">
                <a:solidFill>
                  <a:srgbClr val="0078D6"/>
                </a:solidFill>
                <a:latin typeface="Segoe UI Semibold"/>
                <a:cs typeface="Segoe UI Semibold"/>
              </a:rPr>
              <a:t>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ts</a:t>
            </a:r>
            <a:endParaRPr sz="1200">
              <a:latin typeface="Segoe UI Semibold"/>
              <a:cs typeface="Segoe UI Semibold"/>
            </a:endParaRPr>
          </a:p>
        </p:txBody>
      </p:sp>
      <p:sp>
        <p:nvSpPr>
          <p:cNvPr id="6" name="object 6"/>
          <p:cNvSpPr txBox="1"/>
          <p:nvPr/>
        </p:nvSpPr>
        <p:spPr>
          <a:xfrm>
            <a:off x="440842" y="4432554"/>
            <a:ext cx="1175385" cy="948690"/>
          </a:xfrm>
          <a:prstGeom prst="rect">
            <a:avLst/>
          </a:prstGeom>
        </p:spPr>
        <p:txBody>
          <a:bodyPr vert="horz" wrap="square" lIns="0" tIns="12700" rIns="0" bIns="0" rtlCol="0">
            <a:spAutoFit/>
          </a:bodyPr>
          <a:lstStyle/>
          <a:p>
            <a:pPr marL="12700" marR="5080" indent="267970">
              <a:lnSpc>
                <a:spcPct val="100000"/>
              </a:lnSpc>
              <a:spcBef>
                <a:spcPts val="100"/>
              </a:spcBef>
            </a:pPr>
            <a:r>
              <a:rPr sz="1200" b="1" spc="-5" dirty="0">
                <a:solidFill>
                  <a:srgbClr val="0078D6"/>
                </a:solidFill>
                <a:latin typeface="Segoe UI Semibold"/>
                <a:cs typeface="Segoe UI Semibold"/>
              </a:rPr>
              <a:t>Scalability</a:t>
            </a:r>
            <a:r>
              <a:rPr sz="1200" b="1" spc="-85" dirty="0">
                <a:solidFill>
                  <a:srgbClr val="0078D6"/>
                </a:solidFill>
                <a:latin typeface="Segoe UI Semibold"/>
                <a:cs typeface="Segoe UI Semibold"/>
              </a:rPr>
              <a:t> </a:t>
            </a:r>
            <a:r>
              <a:rPr sz="1200" b="1" dirty="0">
                <a:solidFill>
                  <a:srgbClr val="0078D6"/>
                </a:solidFill>
                <a:latin typeface="Segoe UI Semibold"/>
                <a:cs typeface="Segoe UI Semibold"/>
              </a:rPr>
              <a:t>of  </a:t>
            </a:r>
            <a:r>
              <a:rPr sz="1200" b="1" spc="-5" dirty="0">
                <a:solidFill>
                  <a:srgbClr val="0078D6"/>
                </a:solidFill>
                <a:latin typeface="Segoe UI Semibold"/>
                <a:cs typeface="Segoe UI Semibold"/>
              </a:rPr>
              <a:t>scoring</a:t>
            </a:r>
            <a:r>
              <a:rPr sz="1200" b="1" spc="-10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a:lnSpc>
                <a:spcPct val="100000"/>
              </a:lnSpc>
              <a:spcBef>
                <a:spcPts val="10"/>
              </a:spcBef>
            </a:pPr>
            <a:endParaRPr sz="1300">
              <a:latin typeface="Times New Roman"/>
              <a:cs typeface="Times New Roman"/>
            </a:endParaRPr>
          </a:p>
          <a:p>
            <a:pPr marL="640080">
              <a:lnSpc>
                <a:spcPct val="100000"/>
              </a:lnSpc>
            </a:pPr>
            <a:r>
              <a:rPr sz="1200" b="1" spc="-10" dirty="0">
                <a:solidFill>
                  <a:srgbClr val="0078D6"/>
                </a:solidFill>
                <a:latin typeface="Segoe UI Semibold"/>
                <a:cs typeface="Segoe UI Semibold"/>
              </a:rPr>
              <a:t>S</a:t>
            </a:r>
            <a:r>
              <a:rPr sz="1200" b="1" spc="-5" dirty="0">
                <a:solidFill>
                  <a:srgbClr val="0078D6"/>
                </a:solidFill>
                <a:latin typeface="Segoe UI Semibold"/>
                <a:cs typeface="Segoe UI Semibold"/>
              </a:rPr>
              <a:t>cori</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g</a:t>
            </a:r>
            <a:endParaRPr sz="1200">
              <a:latin typeface="Segoe UI Semibold"/>
              <a:cs typeface="Segoe UI Semibold"/>
            </a:endParaRPr>
          </a:p>
          <a:p>
            <a:pPr marL="242570">
              <a:lnSpc>
                <a:spcPct val="100000"/>
              </a:lnSpc>
              <a:spcBef>
                <a:spcPts val="5"/>
              </a:spcBef>
            </a:pPr>
            <a:r>
              <a:rPr sz="1200" b="1" spc="-5" dirty="0">
                <a:solidFill>
                  <a:srgbClr val="0078D6"/>
                </a:solidFill>
                <a:latin typeface="Segoe UI Semibold"/>
                <a:cs typeface="Segoe UI Semibold"/>
              </a:rPr>
              <a:t>requirements</a:t>
            </a:r>
            <a:endParaRPr sz="1200">
              <a:latin typeface="Segoe UI Semibold"/>
              <a:cs typeface="Segoe UI Semibold"/>
            </a:endParaRPr>
          </a:p>
        </p:txBody>
      </p:sp>
      <p:sp>
        <p:nvSpPr>
          <p:cNvPr id="7" name="object 7"/>
          <p:cNvSpPr txBox="1"/>
          <p:nvPr/>
        </p:nvSpPr>
        <p:spPr>
          <a:xfrm>
            <a:off x="392074" y="5801664"/>
            <a:ext cx="12236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Model</a:t>
            </a:r>
            <a:r>
              <a:rPr sz="1200" b="1" spc="-40" dirty="0">
                <a:solidFill>
                  <a:srgbClr val="0078D6"/>
                </a:solidFill>
                <a:latin typeface="Segoe UI Semibold"/>
                <a:cs typeface="Segoe UI Semibold"/>
              </a:rPr>
              <a:t> </a:t>
            </a:r>
            <a:r>
              <a:rPr sz="1200" b="1" spc="-10" dirty="0">
                <a:solidFill>
                  <a:srgbClr val="0078D6"/>
                </a:solidFill>
                <a:latin typeface="Segoe UI Semibold"/>
                <a:cs typeface="Segoe UI Semibold"/>
              </a:rPr>
              <a:t>packaging</a:t>
            </a:r>
            <a:endParaRPr sz="1200">
              <a:latin typeface="Segoe UI Semibold"/>
              <a:cs typeface="Segoe UI Semibold"/>
            </a:endParaRPr>
          </a:p>
        </p:txBody>
      </p:sp>
      <p:sp>
        <p:nvSpPr>
          <p:cNvPr id="8" name="object 8"/>
          <p:cNvSpPr txBox="1"/>
          <p:nvPr/>
        </p:nvSpPr>
        <p:spPr>
          <a:xfrm>
            <a:off x="8692388" y="2001393"/>
            <a:ext cx="229108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SQL </a:t>
            </a:r>
            <a:r>
              <a:rPr sz="1400" b="1" spc="5" dirty="0">
                <a:solidFill>
                  <a:srgbClr val="0078D6"/>
                </a:solidFill>
                <a:latin typeface="Segoe UI Semibold"/>
                <a:cs typeface="Segoe UI Semibold"/>
              </a:rPr>
              <a:t>Server </a:t>
            </a:r>
            <a:r>
              <a:rPr sz="1400" b="1" spc="-5" dirty="0">
                <a:solidFill>
                  <a:srgbClr val="0078D6"/>
                </a:solidFill>
                <a:latin typeface="Segoe UI Semibold"/>
                <a:cs typeface="Segoe UI Semibold"/>
              </a:rPr>
              <a:t>or SQL</a:t>
            </a:r>
            <a:r>
              <a:rPr sz="1400" b="1" spc="-65" dirty="0">
                <a:solidFill>
                  <a:srgbClr val="0078D6"/>
                </a:solidFill>
                <a:latin typeface="Segoe UI Semibold"/>
                <a:cs typeface="Segoe UI Semibold"/>
              </a:rPr>
              <a:t> </a:t>
            </a:r>
            <a:r>
              <a:rPr sz="1400" b="1" spc="-5" dirty="0">
                <a:solidFill>
                  <a:srgbClr val="0078D6"/>
                </a:solidFill>
                <a:latin typeface="Segoe UI Semibold"/>
                <a:cs typeface="Segoe UI Semibold"/>
              </a:rPr>
              <a:t>Database</a:t>
            </a:r>
            <a:endParaRPr sz="1400">
              <a:latin typeface="Segoe UI Semibold"/>
              <a:cs typeface="Segoe UI Semibold"/>
            </a:endParaRPr>
          </a:p>
        </p:txBody>
      </p:sp>
      <p:sp>
        <p:nvSpPr>
          <p:cNvPr id="9" name="object 9"/>
          <p:cNvSpPr txBox="1"/>
          <p:nvPr/>
        </p:nvSpPr>
        <p:spPr>
          <a:xfrm>
            <a:off x="8692388" y="2484501"/>
            <a:ext cx="16275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T-SQL </a:t>
            </a:r>
            <a:r>
              <a:rPr sz="1200" spc="-10" dirty="0">
                <a:latin typeface="Segoe UI"/>
                <a:cs typeface="Segoe UI"/>
              </a:rPr>
              <a:t>stored</a:t>
            </a:r>
            <a:r>
              <a:rPr sz="1200" spc="-70" dirty="0">
                <a:latin typeface="Segoe UI"/>
                <a:cs typeface="Segoe UI"/>
              </a:rPr>
              <a:t> </a:t>
            </a:r>
            <a:r>
              <a:rPr sz="1200" spc="-5" dirty="0">
                <a:latin typeface="Segoe UI"/>
                <a:cs typeface="Segoe UI"/>
              </a:rPr>
              <a:t>procedure</a:t>
            </a:r>
            <a:endParaRPr sz="1200">
              <a:latin typeface="Segoe UI"/>
              <a:cs typeface="Segoe UI"/>
            </a:endParaRPr>
          </a:p>
        </p:txBody>
      </p:sp>
      <p:sp>
        <p:nvSpPr>
          <p:cNvPr id="10" name="object 10"/>
          <p:cNvSpPr txBox="1"/>
          <p:nvPr/>
        </p:nvSpPr>
        <p:spPr>
          <a:xfrm>
            <a:off x="8692388" y="3401314"/>
            <a:ext cx="237109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SQL </a:t>
            </a:r>
            <a:r>
              <a:rPr sz="1200" dirty="0">
                <a:latin typeface="Segoe UI"/>
                <a:cs typeface="Segoe UI"/>
              </a:rPr>
              <a:t>Server </a:t>
            </a:r>
            <a:r>
              <a:rPr sz="1200" spc="-5" dirty="0">
                <a:latin typeface="Segoe UI"/>
                <a:cs typeface="Segoe UI"/>
              </a:rPr>
              <a:t>2017 database instance  on-premises </a:t>
            </a:r>
            <a:r>
              <a:rPr sz="1200" dirty="0">
                <a:latin typeface="Segoe UI"/>
                <a:cs typeface="Segoe UI"/>
              </a:rPr>
              <a:t>or </a:t>
            </a:r>
            <a:r>
              <a:rPr sz="1200" spc="-5" dirty="0">
                <a:latin typeface="Segoe UI"/>
                <a:cs typeface="Segoe UI"/>
              </a:rPr>
              <a:t>in Azure</a:t>
            </a:r>
            <a:r>
              <a:rPr sz="1200" spc="-105" dirty="0">
                <a:latin typeface="Segoe UI"/>
                <a:cs typeface="Segoe UI"/>
              </a:rPr>
              <a:t> </a:t>
            </a:r>
            <a:r>
              <a:rPr sz="1200" spc="-5" dirty="0">
                <a:latin typeface="Segoe UI"/>
                <a:cs typeface="Segoe UI"/>
              </a:rPr>
              <a:t>VM</a:t>
            </a:r>
            <a:endParaRPr sz="1200">
              <a:latin typeface="Segoe UI"/>
              <a:cs typeface="Segoe UI"/>
            </a:endParaRPr>
          </a:p>
        </p:txBody>
      </p:sp>
      <p:sp>
        <p:nvSpPr>
          <p:cNvPr id="11" name="object 11"/>
          <p:cNvSpPr txBox="1"/>
          <p:nvPr/>
        </p:nvSpPr>
        <p:spPr>
          <a:xfrm>
            <a:off x="8692388" y="4565650"/>
            <a:ext cx="2498090" cy="150114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Limited </a:t>
            </a:r>
            <a:r>
              <a:rPr sz="1200" spc="-10" dirty="0">
                <a:latin typeface="Segoe UI"/>
                <a:cs typeface="Segoe UI"/>
              </a:rPr>
              <a:t>to </a:t>
            </a:r>
            <a:r>
              <a:rPr sz="1200" spc="-5" dirty="0">
                <a:latin typeface="Segoe UI"/>
                <a:cs typeface="Segoe UI"/>
              </a:rPr>
              <a:t>capacity </a:t>
            </a:r>
            <a:r>
              <a:rPr sz="1200" spc="-10" dirty="0">
                <a:latin typeface="Segoe UI"/>
                <a:cs typeface="Segoe UI"/>
              </a:rPr>
              <a:t>of </a:t>
            </a:r>
            <a:r>
              <a:rPr sz="1200" spc="-5" dirty="0">
                <a:latin typeface="Segoe UI"/>
                <a:cs typeface="Segoe UI"/>
              </a:rPr>
              <a:t>single</a:t>
            </a:r>
            <a:r>
              <a:rPr sz="1200" spc="-40" dirty="0">
                <a:latin typeface="Segoe UI"/>
                <a:cs typeface="Segoe UI"/>
              </a:rPr>
              <a:t> </a:t>
            </a:r>
            <a:r>
              <a:rPr sz="1200" dirty="0">
                <a:latin typeface="Segoe UI"/>
                <a:cs typeface="Segoe UI"/>
              </a:rPr>
              <a:t>server</a:t>
            </a:r>
            <a:endParaRPr sz="1200">
              <a:latin typeface="Segoe UI"/>
              <a:cs typeface="Segoe UI"/>
            </a:endParaRPr>
          </a:p>
          <a:p>
            <a:pPr marL="12700" marR="5080">
              <a:lnSpc>
                <a:spcPct val="100000"/>
              </a:lnSpc>
              <a:spcBef>
                <a:spcPts val="860"/>
              </a:spcBef>
            </a:pPr>
            <a:r>
              <a:rPr sz="1200" spc="-5" dirty="0">
                <a:latin typeface="Segoe UI"/>
                <a:cs typeface="Segoe UI"/>
              </a:rPr>
              <a:t>Need </a:t>
            </a:r>
            <a:r>
              <a:rPr sz="1200" spc="-10" dirty="0">
                <a:latin typeface="Segoe UI"/>
                <a:cs typeface="Segoe UI"/>
              </a:rPr>
              <a:t>to </a:t>
            </a:r>
            <a:r>
              <a:rPr sz="1200" dirty="0">
                <a:latin typeface="Segoe UI"/>
                <a:cs typeface="Segoe UI"/>
              </a:rPr>
              <a:t>author </a:t>
            </a:r>
            <a:r>
              <a:rPr sz="1200" spc="-5" dirty="0">
                <a:latin typeface="Segoe UI"/>
                <a:cs typeface="Segoe UI"/>
              </a:rPr>
              <a:t>Python </a:t>
            </a:r>
            <a:r>
              <a:rPr sz="1200" dirty="0">
                <a:latin typeface="Segoe UI"/>
                <a:cs typeface="Segoe UI"/>
              </a:rPr>
              <a:t>or R code  </a:t>
            </a:r>
            <a:r>
              <a:rPr sz="1200" spc="-5" dirty="0">
                <a:latin typeface="Segoe UI"/>
                <a:cs typeface="Segoe UI"/>
              </a:rPr>
              <a:t>within </a:t>
            </a:r>
            <a:r>
              <a:rPr sz="1200" dirty="0">
                <a:latin typeface="Segoe UI"/>
                <a:cs typeface="Segoe UI"/>
              </a:rPr>
              <a:t>a </a:t>
            </a:r>
            <a:r>
              <a:rPr sz="1200" spc="-5" dirty="0">
                <a:latin typeface="Segoe UI"/>
                <a:cs typeface="Segoe UI"/>
              </a:rPr>
              <a:t>T-SQL </a:t>
            </a:r>
            <a:r>
              <a:rPr sz="1200" spc="-10" dirty="0">
                <a:latin typeface="Segoe UI"/>
                <a:cs typeface="Segoe UI"/>
              </a:rPr>
              <a:t>stored </a:t>
            </a:r>
            <a:r>
              <a:rPr sz="1200" spc="-5" dirty="0">
                <a:latin typeface="Segoe UI"/>
                <a:cs typeface="Segoe UI"/>
              </a:rPr>
              <a:t>procedure</a:t>
            </a:r>
            <a:r>
              <a:rPr sz="1200" spc="-114" dirty="0">
                <a:latin typeface="Segoe UI"/>
                <a:cs typeface="Segoe UI"/>
              </a:rPr>
              <a:t> </a:t>
            </a:r>
            <a:r>
              <a:rPr sz="1200" dirty="0">
                <a:latin typeface="Segoe UI"/>
                <a:cs typeface="Segoe UI"/>
              </a:rPr>
              <a:t>that  </a:t>
            </a:r>
            <a:r>
              <a:rPr sz="1200" spc="-5" dirty="0">
                <a:latin typeface="Segoe UI"/>
                <a:cs typeface="Segoe UI"/>
              </a:rPr>
              <a:t>loads </a:t>
            </a:r>
            <a:r>
              <a:rPr sz="1200" dirty="0">
                <a:latin typeface="Segoe UI"/>
                <a:cs typeface="Segoe UI"/>
              </a:rPr>
              <a:t>the </a:t>
            </a:r>
            <a:r>
              <a:rPr sz="1200" spc="-5" dirty="0">
                <a:latin typeface="Segoe UI"/>
                <a:cs typeface="Segoe UI"/>
              </a:rPr>
              <a:t>trained model from </a:t>
            </a:r>
            <a:r>
              <a:rPr sz="1200" dirty="0">
                <a:latin typeface="Segoe UI"/>
                <a:cs typeface="Segoe UI"/>
              </a:rPr>
              <a:t>a </a:t>
            </a:r>
            <a:r>
              <a:rPr sz="1200" spc="-5" dirty="0">
                <a:latin typeface="Segoe UI"/>
                <a:cs typeface="Segoe UI"/>
              </a:rPr>
              <a:t>table  where it is </a:t>
            </a:r>
            <a:r>
              <a:rPr sz="1200" spc="-10" dirty="0">
                <a:latin typeface="Segoe UI"/>
                <a:cs typeface="Segoe UI"/>
              </a:rPr>
              <a:t>stored </a:t>
            </a:r>
            <a:r>
              <a:rPr sz="1200" dirty="0">
                <a:latin typeface="Segoe UI"/>
                <a:cs typeface="Segoe UI"/>
              </a:rPr>
              <a:t>and </a:t>
            </a:r>
            <a:r>
              <a:rPr sz="1200" spc="-5" dirty="0">
                <a:latin typeface="Segoe UI"/>
                <a:cs typeface="Segoe UI"/>
              </a:rPr>
              <a:t>applies it in  scoring.</a:t>
            </a:r>
            <a:endParaRPr sz="1200">
              <a:latin typeface="Segoe UI"/>
              <a:cs typeface="Segoe UI"/>
            </a:endParaRPr>
          </a:p>
          <a:p>
            <a:pPr marL="12700">
              <a:lnSpc>
                <a:spcPct val="100000"/>
              </a:lnSpc>
              <a:spcBef>
                <a:spcPts val="675"/>
              </a:spcBef>
            </a:pPr>
            <a:r>
              <a:rPr sz="1200" spc="-5" dirty="0">
                <a:latin typeface="Segoe UI"/>
                <a:cs typeface="Segoe UI"/>
              </a:rPr>
              <a:t>Serialized </a:t>
            </a:r>
            <a:r>
              <a:rPr sz="1200" spc="-10" dirty="0">
                <a:latin typeface="Segoe UI"/>
                <a:cs typeface="Segoe UI"/>
              </a:rPr>
              <a:t>to</a:t>
            </a:r>
            <a:r>
              <a:rPr sz="1200" spc="-5" dirty="0">
                <a:latin typeface="Segoe UI"/>
                <a:cs typeface="Segoe UI"/>
              </a:rPr>
              <a:t> table</a:t>
            </a:r>
            <a:endParaRPr sz="1200">
              <a:latin typeface="Segoe UI"/>
              <a:cs typeface="Segoe UI"/>
            </a:endParaRPr>
          </a:p>
        </p:txBody>
      </p:sp>
      <p:sp>
        <p:nvSpPr>
          <p:cNvPr id="12" name="object 12"/>
          <p:cNvSpPr txBox="1"/>
          <p:nvPr/>
        </p:nvSpPr>
        <p:spPr>
          <a:xfrm>
            <a:off x="5407278" y="2005330"/>
            <a:ext cx="138874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a:t>
            </a:r>
            <a:r>
              <a:rPr sz="1400" b="1" spc="-80"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p:txBody>
      </p:sp>
      <p:sp>
        <p:nvSpPr>
          <p:cNvPr id="13" name="object 13"/>
          <p:cNvSpPr txBox="1"/>
          <p:nvPr/>
        </p:nvSpPr>
        <p:spPr>
          <a:xfrm>
            <a:off x="5407278" y="2484501"/>
            <a:ext cx="11601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Notebook </a:t>
            </a:r>
            <a:r>
              <a:rPr sz="1200" dirty="0">
                <a:latin typeface="Segoe UI"/>
                <a:cs typeface="Segoe UI"/>
              </a:rPr>
              <a:t>or</a:t>
            </a:r>
            <a:r>
              <a:rPr sz="1200" spc="-100" dirty="0">
                <a:latin typeface="Segoe UI"/>
                <a:cs typeface="Segoe UI"/>
              </a:rPr>
              <a:t> </a:t>
            </a:r>
            <a:r>
              <a:rPr sz="1200" dirty="0">
                <a:latin typeface="Segoe UI"/>
                <a:cs typeface="Segoe UI"/>
              </a:rPr>
              <a:t>Job</a:t>
            </a:r>
            <a:endParaRPr sz="1200">
              <a:latin typeface="Segoe UI"/>
              <a:cs typeface="Segoe UI"/>
            </a:endParaRPr>
          </a:p>
        </p:txBody>
      </p:sp>
      <p:sp>
        <p:nvSpPr>
          <p:cNvPr id="14" name="object 14"/>
          <p:cNvSpPr txBox="1"/>
          <p:nvPr/>
        </p:nvSpPr>
        <p:spPr>
          <a:xfrm>
            <a:off x="5407278" y="5858357"/>
            <a:ext cx="13912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Serialized </a:t>
            </a:r>
            <a:r>
              <a:rPr sz="1200" spc="-10" dirty="0">
                <a:latin typeface="Segoe UI"/>
                <a:cs typeface="Segoe UI"/>
              </a:rPr>
              <a:t>to</a:t>
            </a:r>
            <a:r>
              <a:rPr sz="1200" spc="-60" dirty="0">
                <a:latin typeface="Segoe UI"/>
                <a:cs typeface="Segoe UI"/>
              </a:rPr>
              <a:t> </a:t>
            </a:r>
            <a:r>
              <a:rPr sz="1200" spc="-5" dirty="0">
                <a:latin typeface="Segoe UI"/>
                <a:cs typeface="Segoe UI"/>
              </a:rPr>
              <a:t>storage</a:t>
            </a:r>
            <a:endParaRPr sz="1200">
              <a:latin typeface="Segoe UI"/>
              <a:cs typeface="Segoe UI"/>
            </a:endParaRPr>
          </a:p>
        </p:txBody>
      </p:sp>
      <p:sp>
        <p:nvSpPr>
          <p:cNvPr id="15" name="object 15"/>
          <p:cNvSpPr txBox="1"/>
          <p:nvPr/>
        </p:nvSpPr>
        <p:spPr>
          <a:xfrm>
            <a:off x="5407278" y="3082544"/>
            <a:ext cx="2602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Azure Databricks </a:t>
            </a:r>
            <a:r>
              <a:rPr sz="1200" spc="-20" dirty="0">
                <a:latin typeface="Segoe UI"/>
                <a:cs typeface="Segoe UI"/>
              </a:rPr>
              <a:t>cluster, </a:t>
            </a:r>
            <a:r>
              <a:rPr sz="1200" spc="-5" dirty="0">
                <a:latin typeface="Segoe UI"/>
                <a:cs typeface="Segoe UI"/>
              </a:rPr>
              <a:t>model</a:t>
            </a:r>
            <a:r>
              <a:rPr sz="1200" spc="-50" dirty="0">
                <a:latin typeface="Segoe UI"/>
                <a:cs typeface="Segoe UI"/>
              </a:rPr>
              <a:t> </a:t>
            </a:r>
            <a:r>
              <a:rPr sz="1200" spc="5" dirty="0">
                <a:latin typeface="Segoe UI"/>
                <a:cs typeface="Segoe UI"/>
              </a:rPr>
              <a:t>export</a:t>
            </a:r>
            <a:endParaRPr sz="1200">
              <a:latin typeface="Segoe UI"/>
              <a:cs typeface="Segoe UI"/>
            </a:endParaRPr>
          </a:p>
        </p:txBody>
      </p:sp>
      <p:sp>
        <p:nvSpPr>
          <p:cNvPr id="16" name="object 16"/>
          <p:cNvSpPr txBox="1"/>
          <p:nvPr/>
        </p:nvSpPr>
        <p:spPr>
          <a:xfrm>
            <a:off x="5407278" y="4565650"/>
            <a:ext cx="2499995" cy="949325"/>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Can scale across cluster</a:t>
            </a:r>
            <a:r>
              <a:rPr sz="1200" spc="-45" dirty="0">
                <a:latin typeface="Segoe UI"/>
                <a:cs typeface="Segoe UI"/>
              </a:rPr>
              <a:t> </a:t>
            </a:r>
            <a:r>
              <a:rPr sz="1200" spc="-10" dirty="0">
                <a:latin typeface="Segoe UI"/>
                <a:cs typeface="Segoe UI"/>
              </a:rPr>
              <a:t>resources</a:t>
            </a:r>
            <a:endParaRPr sz="1200">
              <a:latin typeface="Segoe UI"/>
              <a:cs typeface="Segoe UI"/>
            </a:endParaRPr>
          </a:p>
          <a:p>
            <a:pPr>
              <a:lnSpc>
                <a:spcPct val="100000"/>
              </a:lnSpc>
              <a:spcBef>
                <a:spcPts val="20"/>
              </a:spcBef>
            </a:pPr>
            <a:endParaRPr sz="1300">
              <a:latin typeface="Times New Roman"/>
              <a:cs typeface="Times New Roman"/>
            </a:endParaRPr>
          </a:p>
          <a:p>
            <a:pPr marL="12700" marR="5080">
              <a:lnSpc>
                <a:spcPct val="100000"/>
              </a:lnSpc>
            </a:pPr>
            <a:r>
              <a:rPr sz="1200" spc="-5" dirty="0">
                <a:latin typeface="Segoe UI"/>
                <a:cs typeface="Segoe UI"/>
              </a:rPr>
              <a:t>Load </a:t>
            </a:r>
            <a:r>
              <a:rPr sz="1200" dirty="0">
                <a:latin typeface="Segoe UI"/>
                <a:cs typeface="Segoe UI"/>
              </a:rPr>
              <a:t>the </a:t>
            </a:r>
            <a:r>
              <a:rPr sz="1200" spc="-5" dirty="0">
                <a:latin typeface="Segoe UI"/>
                <a:cs typeface="Segoe UI"/>
              </a:rPr>
              <a:t>trained model from</a:t>
            </a:r>
            <a:r>
              <a:rPr sz="1200" spc="-65" dirty="0">
                <a:latin typeface="Segoe UI"/>
                <a:cs typeface="Segoe UI"/>
              </a:rPr>
              <a:t> </a:t>
            </a:r>
            <a:r>
              <a:rPr sz="1200" spc="-5" dirty="0">
                <a:latin typeface="Segoe UI"/>
                <a:cs typeface="Segoe UI"/>
              </a:rPr>
              <a:t>storage  </a:t>
            </a:r>
            <a:r>
              <a:rPr sz="1200" dirty="0">
                <a:latin typeface="Segoe UI"/>
                <a:cs typeface="Segoe UI"/>
              </a:rPr>
              <a:t>and apply </a:t>
            </a:r>
            <a:r>
              <a:rPr sz="1200" spc="-10" dirty="0">
                <a:latin typeface="Segoe UI"/>
                <a:cs typeface="Segoe UI"/>
              </a:rPr>
              <a:t>to </a:t>
            </a:r>
            <a:r>
              <a:rPr sz="1200" spc="-5" dirty="0">
                <a:latin typeface="Segoe UI"/>
                <a:cs typeface="Segoe UI"/>
              </a:rPr>
              <a:t>scoring in notebook in  Python, Scala, R, </a:t>
            </a:r>
            <a:r>
              <a:rPr sz="1200" dirty="0">
                <a:latin typeface="Segoe UI"/>
                <a:cs typeface="Segoe UI"/>
              </a:rPr>
              <a:t>or</a:t>
            </a:r>
            <a:r>
              <a:rPr sz="1200" spc="-45" dirty="0">
                <a:latin typeface="Segoe UI"/>
                <a:cs typeface="Segoe UI"/>
              </a:rPr>
              <a:t> </a:t>
            </a:r>
            <a:r>
              <a:rPr sz="1200" spc="-5" dirty="0">
                <a:latin typeface="Segoe UI"/>
                <a:cs typeface="Segoe UI"/>
              </a:rPr>
              <a:t>SQL.</a:t>
            </a:r>
            <a:endParaRPr sz="1200">
              <a:latin typeface="Segoe UI"/>
              <a:cs typeface="Segoe UI"/>
            </a:endParaRPr>
          </a:p>
        </p:txBody>
      </p:sp>
      <p:sp>
        <p:nvSpPr>
          <p:cNvPr id="17" name="object 17"/>
          <p:cNvSpPr txBox="1"/>
          <p:nvPr/>
        </p:nvSpPr>
        <p:spPr>
          <a:xfrm>
            <a:off x="2207132" y="2484501"/>
            <a:ext cx="83693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Segoe UI"/>
                <a:cs typeface="Segoe UI"/>
              </a:rPr>
              <a:t>Web</a:t>
            </a:r>
            <a:r>
              <a:rPr sz="1200" spc="-50" dirty="0">
                <a:latin typeface="Segoe UI"/>
                <a:cs typeface="Segoe UI"/>
              </a:rPr>
              <a:t> </a:t>
            </a:r>
            <a:r>
              <a:rPr sz="1200" dirty="0">
                <a:latin typeface="Segoe UI"/>
                <a:cs typeface="Segoe UI"/>
              </a:rPr>
              <a:t>service</a:t>
            </a:r>
            <a:endParaRPr sz="1200">
              <a:latin typeface="Segoe UI"/>
              <a:cs typeface="Segoe UI"/>
            </a:endParaRPr>
          </a:p>
        </p:txBody>
      </p:sp>
      <p:sp>
        <p:nvSpPr>
          <p:cNvPr id="18" name="object 18"/>
          <p:cNvSpPr txBox="1"/>
          <p:nvPr/>
        </p:nvSpPr>
        <p:spPr>
          <a:xfrm>
            <a:off x="2207132" y="5872073"/>
            <a:ext cx="9505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a:cs typeface="Segoe UI"/>
              </a:rPr>
              <a:t>Docker</a:t>
            </a:r>
            <a:r>
              <a:rPr sz="1200" spc="-75" dirty="0">
                <a:latin typeface="Segoe UI"/>
                <a:cs typeface="Segoe UI"/>
              </a:rPr>
              <a:t> </a:t>
            </a:r>
            <a:r>
              <a:rPr sz="1200" spc="-5" dirty="0">
                <a:latin typeface="Segoe UI"/>
                <a:cs typeface="Segoe UI"/>
              </a:rPr>
              <a:t>image</a:t>
            </a:r>
            <a:endParaRPr sz="1200">
              <a:latin typeface="Segoe UI"/>
              <a:cs typeface="Segoe UI"/>
            </a:endParaRPr>
          </a:p>
        </p:txBody>
      </p:sp>
      <p:sp>
        <p:nvSpPr>
          <p:cNvPr id="19" name="object 19"/>
          <p:cNvSpPr txBox="1"/>
          <p:nvPr/>
        </p:nvSpPr>
        <p:spPr>
          <a:xfrm>
            <a:off x="2207132" y="4474209"/>
            <a:ext cx="2459355" cy="1074420"/>
          </a:xfrm>
          <a:prstGeom prst="rect">
            <a:avLst/>
          </a:prstGeom>
        </p:spPr>
        <p:txBody>
          <a:bodyPr vert="horz" wrap="square" lIns="0" tIns="12700" rIns="0" bIns="0" rtlCol="0">
            <a:spAutoFit/>
          </a:bodyPr>
          <a:lstStyle/>
          <a:p>
            <a:pPr marL="12700" marR="64135">
              <a:lnSpc>
                <a:spcPct val="100000"/>
              </a:lnSpc>
              <a:spcBef>
                <a:spcPts val="100"/>
              </a:spcBef>
            </a:pPr>
            <a:r>
              <a:rPr sz="1200" spc="-5" dirty="0">
                <a:latin typeface="Segoe UI"/>
                <a:cs typeface="Segoe UI"/>
              </a:rPr>
              <a:t>Scales </a:t>
            </a:r>
            <a:r>
              <a:rPr sz="1200" dirty="0">
                <a:latin typeface="Segoe UI"/>
                <a:cs typeface="Segoe UI"/>
              </a:rPr>
              <a:t>by </a:t>
            </a:r>
            <a:r>
              <a:rPr sz="1200" spc="-5" dirty="0">
                <a:latin typeface="Segoe UI"/>
                <a:cs typeface="Segoe UI"/>
              </a:rPr>
              <a:t>deploying more</a:t>
            </a:r>
            <a:r>
              <a:rPr sz="1200" spc="-85" dirty="0">
                <a:latin typeface="Segoe UI"/>
                <a:cs typeface="Segoe UI"/>
              </a:rPr>
              <a:t> </a:t>
            </a:r>
            <a:r>
              <a:rPr sz="1200" spc="-5" dirty="0">
                <a:latin typeface="Segoe UI"/>
                <a:cs typeface="Segoe UI"/>
              </a:rPr>
              <a:t>instances  in Azure Container</a:t>
            </a:r>
            <a:r>
              <a:rPr sz="1200" spc="-90" dirty="0">
                <a:latin typeface="Segoe UI"/>
                <a:cs typeface="Segoe UI"/>
              </a:rPr>
              <a:t> </a:t>
            </a:r>
            <a:r>
              <a:rPr sz="1200" dirty="0">
                <a:latin typeface="Segoe UI"/>
                <a:cs typeface="Segoe UI"/>
              </a:rPr>
              <a:t>Services</a:t>
            </a:r>
            <a:endParaRPr sz="1200">
              <a:latin typeface="Segoe UI"/>
              <a:cs typeface="Segoe UI"/>
            </a:endParaRPr>
          </a:p>
          <a:p>
            <a:pPr marL="12700" marR="5080">
              <a:lnSpc>
                <a:spcPct val="100000"/>
              </a:lnSpc>
              <a:spcBef>
                <a:spcPts val="1055"/>
              </a:spcBef>
            </a:pPr>
            <a:r>
              <a:rPr sz="1200" spc="-5" dirty="0">
                <a:latin typeface="Segoe UI"/>
                <a:cs typeface="Segoe UI"/>
              </a:rPr>
              <a:t>Create </a:t>
            </a:r>
            <a:r>
              <a:rPr sz="1200" dirty="0">
                <a:latin typeface="Segoe UI"/>
                <a:cs typeface="Segoe UI"/>
              </a:rPr>
              <a:t>a </a:t>
            </a:r>
            <a:r>
              <a:rPr sz="1200" spc="-10" dirty="0">
                <a:latin typeface="Segoe UI"/>
                <a:cs typeface="Segoe UI"/>
              </a:rPr>
              <a:t>Docker </a:t>
            </a:r>
            <a:r>
              <a:rPr sz="1200" spc="-5" dirty="0">
                <a:latin typeface="Segoe UI"/>
                <a:cs typeface="Segoe UI"/>
              </a:rPr>
              <a:t>image </a:t>
            </a:r>
            <a:r>
              <a:rPr sz="1200" dirty="0">
                <a:latin typeface="Segoe UI"/>
                <a:cs typeface="Segoe UI"/>
              </a:rPr>
              <a:t>that </a:t>
            </a:r>
            <a:r>
              <a:rPr sz="1200" spc="-5" dirty="0">
                <a:latin typeface="Segoe UI"/>
                <a:cs typeface="Segoe UI"/>
              </a:rPr>
              <a:t>contains  scoring </a:t>
            </a:r>
            <a:r>
              <a:rPr sz="1200" dirty="0">
                <a:latin typeface="Segoe UI"/>
                <a:cs typeface="Segoe UI"/>
              </a:rPr>
              <a:t>service, </a:t>
            </a:r>
            <a:r>
              <a:rPr sz="1200" spc="-5" dirty="0">
                <a:latin typeface="Segoe UI"/>
                <a:cs typeface="Segoe UI"/>
              </a:rPr>
              <a:t>model, </a:t>
            </a:r>
            <a:r>
              <a:rPr sz="1200" dirty="0">
                <a:latin typeface="Segoe UI"/>
                <a:cs typeface="Segoe UI"/>
              </a:rPr>
              <a:t>and  </a:t>
            </a:r>
            <a:r>
              <a:rPr sz="1200" spc="-5" dirty="0">
                <a:latin typeface="Segoe UI"/>
                <a:cs typeface="Segoe UI"/>
              </a:rPr>
              <a:t>dependencies</a:t>
            </a:r>
            <a:endParaRPr sz="1200">
              <a:latin typeface="Segoe UI"/>
              <a:cs typeface="Segoe UI"/>
            </a:endParaRPr>
          </a:p>
        </p:txBody>
      </p:sp>
      <p:sp>
        <p:nvSpPr>
          <p:cNvPr id="20" name="object 20"/>
          <p:cNvSpPr txBox="1"/>
          <p:nvPr/>
        </p:nvSpPr>
        <p:spPr>
          <a:xfrm>
            <a:off x="2207132" y="2001393"/>
            <a:ext cx="197802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 Machine</a:t>
            </a:r>
            <a:r>
              <a:rPr sz="1400" b="1" spc="-70" dirty="0">
                <a:solidFill>
                  <a:srgbClr val="0078D6"/>
                </a:solidFill>
                <a:latin typeface="Segoe UI Semibold"/>
                <a:cs typeface="Segoe UI Semibold"/>
              </a:rPr>
              <a:t> </a:t>
            </a:r>
            <a:r>
              <a:rPr sz="1400" b="1" spc="-5" dirty="0">
                <a:solidFill>
                  <a:srgbClr val="0078D6"/>
                </a:solidFill>
                <a:latin typeface="Segoe UI Semibold"/>
                <a:cs typeface="Segoe UI Semibold"/>
              </a:rPr>
              <a:t>Learning</a:t>
            </a:r>
            <a:endParaRPr sz="1400">
              <a:latin typeface="Segoe UI Semibold"/>
              <a:cs typeface="Segoe UI Semibold"/>
            </a:endParaRPr>
          </a:p>
        </p:txBody>
      </p:sp>
      <p:sp>
        <p:nvSpPr>
          <p:cNvPr id="21" name="object 21"/>
          <p:cNvSpPr txBox="1"/>
          <p:nvPr/>
        </p:nvSpPr>
        <p:spPr>
          <a:xfrm>
            <a:off x="5407278" y="3479672"/>
            <a:ext cx="1558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AKS, ACI edge </a:t>
            </a:r>
            <a:r>
              <a:rPr sz="1200" dirty="0">
                <a:latin typeface="Segoe UI"/>
                <a:cs typeface="Segoe UI"/>
              </a:rPr>
              <a:t>via</a:t>
            </a:r>
            <a:r>
              <a:rPr sz="1200" spc="-75" dirty="0">
                <a:latin typeface="Segoe UI"/>
                <a:cs typeface="Segoe UI"/>
              </a:rPr>
              <a:t> </a:t>
            </a:r>
            <a:r>
              <a:rPr sz="1200" dirty="0">
                <a:latin typeface="Segoe UI"/>
                <a:cs typeface="Segoe UI"/>
              </a:rPr>
              <a:t>AML</a:t>
            </a:r>
            <a:endParaRPr sz="1200">
              <a:latin typeface="Segoe UI"/>
              <a:cs typeface="Segoe UI"/>
            </a:endParaRPr>
          </a:p>
        </p:txBody>
      </p:sp>
      <p:sp>
        <p:nvSpPr>
          <p:cNvPr id="22" name="object 22"/>
          <p:cNvSpPr txBox="1"/>
          <p:nvPr/>
        </p:nvSpPr>
        <p:spPr>
          <a:xfrm>
            <a:off x="5407278" y="3876547"/>
            <a:ext cx="146812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egoe UI"/>
                <a:cs typeface="Segoe UI"/>
              </a:rPr>
              <a:t>IoT, </a:t>
            </a:r>
            <a:r>
              <a:rPr sz="1200" dirty="0">
                <a:latin typeface="Segoe UI"/>
                <a:cs typeface="Segoe UI"/>
              </a:rPr>
              <a:t>IoT </a:t>
            </a:r>
            <a:r>
              <a:rPr sz="1200" spc="-5" dirty="0">
                <a:latin typeface="Segoe UI"/>
                <a:cs typeface="Segoe UI"/>
              </a:rPr>
              <a:t>edge </a:t>
            </a:r>
            <a:r>
              <a:rPr sz="1200" dirty="0">
                <a:latin typeface="Segoe UI"/>
                <a:cs typeface="Segoe UI"/>
              </a:rPr>
              <a:t>via</a:t>
            </a:r>
            <a:r>
              <a:rPr sz="1200" spc="-80" dirty="0">
                <a:latin typeface="Segoe UI"/>
                <a:cs typeface="Segoe UI"/>
              </a:rPr>
              <a:t> </a:t>
            </a:r>
            <a:r>
              <a:rPr sz="1200" dirty="0">
                <a:latin typeface="Segoe UI"/>
                <a:cs typeface="Segoe UI"/>
              </a:rPr>
              <a:t>AML</a:t>
            </a:r>
            <a:endParaRPr sz="1200">
              <a:latin typeface="Segoe UI"/>
              <a:cs typeface="Segoe UI"/>
            </a:endParaRPr>
          </a:p>
        </p:txBody>
      </p:sp>
      <p:sp>
        <p:nvSpPr>
          <p:cNvPr id="23" name="object 23"/>
          <p:cNvSpPr/>
          <p:nvPr/>
        </p:nvSpPr>
        <p:spPr>
          <a:xfrm>
            <a:off x="1727454" y="3047238"/>
            <a:ext cx="320040" cy="1187450"/>
          </a:xfrm>
          <a:custGeom>
            <a:avLst/>
            <a:gdLst/>
            <a:ahLst/>
            <a:cxnLst/>
            <a:rect l="l" t="t" r="r" b="b"/>
            <a:pathLst>
              <a:path w="320039" h="1187450">
                <a:moveTo>
                  <a:pt x="320039" y="1187195"/>
                </a:moveTo>
                <a:lnTo>
                  <a:pt x="257746" y="1187195"/>
                </a:lnTo>
                <a:lnTo>
                  <a:pt x="206882" y="1187195"/>
                </a:lnTo>
                <a:lnTo>
                  <a:pt x="172593" y="1187195"/>
                </a:lnTo>
                <a:lnTo>
                  <a:pt x="160019" y="1187195"/>
                </a:lnTo>
                <a:lnTo>
                  <a:pt x="160019" y="593598"/>
                </a:lnTo>
                <a:lnTo>
                  <a:pt x="147446" y="593598"/>
                </a:lnTo>
                <a:lnTo>
                  <a:pt x="113156" y="593598"/>
                </a:lnTo>
                <a:lnTo>
                  <a:pt x="62293" y="593598"/>
                </a:lnTo>
                <a:lnTo>
                  <a:pt x="0" y="593598"/>
                </a:lnTo>
                <a:lnTo>
                  <a:pt x="62293" y="593598"/>
                </a:lnTo>
                <a:lnTo>
                  <a:pt x="113156" y="593598"/>
                </a:lnTo>
                <a:lnTo>
                  <a:pt x="147446" y="593598"/>
                </a:lnTo>
                <a:lnTo>
                  <a:pt x="160019" y="593598"/>
                </a:lnTo>
                <a:lnTo>
                  <a:pt x="160019" y="0"/>
                </a:lnTo>
                <a:lnTo>
                  <a:pt x="172593" y="0"/>
                </a:lnTo>
                <a:lnTo>
                  <a:pt x="206882" y="0"/>
                </a:lnTo>
                <a:lnTo>
                  <a:pt x="257746" y="0"/>
                </a:lnTo>
                <a:lnTo>
                  <a:pt x="320039" y="0"/>
                </a:lnTo>
              </a:path>
            </a:pathLst>
          </a:custGeom>
          <a:ln w="19812">
            <a:solidFill>
              <a:srgbClr val="000000"/>
            </a:solidFill>
          </a:ln>
        </p:spPr>
        <p:txBody>
          <a:bodyPr wrap="square" lIns="0" tIns="0" rIns="0" bIns="0" rtlCol="0"/>
          <a:lstStyle/>
          <a:p>
            <a:endParaRPr/>
          </a:p>
        </p:txBody>
      </p:sp>
      <p:sp>
        <p:nvSpPr>
          <p:cNvPr id="24" name="object 24"/>
          <p:cNvSpPr txBox="1"/>
          <p:nvPr/>
        </p:nvSpPr>
        <p:spPr>
          <a:xfrm>
            <a:off x="2207132" y="3013075"/>
            <a:ext cx="1364615" cy="12407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SQL </a:t>
            </a:r>
            <a:r>
              <a:rPr sz="1200" spc="-15" dirty="0">
                <a:latin typeface="Segoe UI"/>
                <a:cs typeface="Segoe UI"/>
              </a:rPr>
              <a:t>Server,</a:t>
            </a:r>
            <a:r>
              <a:rPr sz="1200" spc="-75" dirty="0">
                <a:latin typeface="Segoe UI"/>
                <a:cs typeface="Segoe UI"/>
              </a:rPr>
              <a:t> </a:t>
            </a:r>
            <a:r>
              <a:rPr sz="1200" dirty="0">
                <a:latin typeface="Segoe UI"/>
                <a:cs typeface="Segoe UI"/>
              </a:rPr>
              <a:t>Hadoop</a:t>
            </a:r>
            <a:endParaRPr sz="1200">
              <a:latin typeface="Segoe UI"/>
              <a:cs typeface="Segoe UI"/>
            </a:endParaRPr>
          </a:p>
          <a:p>
            <a:pPr marL="12700">
              <a:lnSpc>
                <a:spcPct val="100000"/>
              </a:lnSpc>
              <a:spcBef>
                <a:spcPts val="1265"/>
              </a:spcBef>
            </a:pPr>
            <a:r>
              <a:rPr sz="1200" spc="-5" dirty="0">
                <a:latin typeface="Segoe UI"/>
                <a:cs typeface="Segoe UI"/>
              </a:rPr>
              <a:t>AKS,</a:t>
            </a:r>
            <a:r>
              <a:rPr sz="1200" spc="-10" dirty="0">
                <a:latin typeface="Segoe UI"/>
                <a:cs typeface="Segoe UI"/>
              </a:rPr>
              <a:t> ACI</a:t>
            </a:r>
            <a:endParaRPr sz="1200">
              <a:latin typeface="Segoe UI"/>
              <a:cs typeface="Segoe UI"/>
            </a:endParaRPr>
          </a:p>
          <a:p>
            <a:pPr marL="12700" marR="81280">
              <a:lnSpc>
                <a:spcPct val="188000"/>
              </a:lnSpc>
              <a:spcBef>
                <a:spcPts val="5"/>
              </a:spcBef>
            </a:pPr>
            <a:r>
              <a:rPr sz="1200" spc="-20" dirty="0">
                <a:latin typeface="Segoe UI"/>
                <a:cs typeface="Segoe UI"/>
              </a:rPr>
              <a:t>IoT, </a:t>
            </a:r>
            <a:r>
              <a:rPr sz="1200" dirty="0">
                <a:latin typeface="Segoe UI"/>
                <a:cs typeface="Segoe UI"/>
              </a:rPr>
              <a:t>IoT </a:t>
            </a:r>
            <a:r>
              <a:rPr sz="1200" spc="-5" dirty="0">
                <a:latin typeface="Segoe UI"/>
                <a:cs typeface="Segoe UI"/>
              </a:rPr>
              <a:t>edge  Spark </a:t>
            </a:r>
            <a:r>
              <a:rPr sz="1200" dirty="0">
                <a:latin typeface="Segoe UI"/>
                <a:cs typeface="Segoe UI"/>
              </a:rPr>
              <a:t>and </a:t>
            </a:r>
            <a:r>
              <a:rPr sz="1200" spc="-5" dirty="0">
                <a:latin typeface="Segoe UI"/>
                <a:cs typeface="Segoe UI"/>
              </a:rPr>
              <a:t>Batch</a:t>
            </a:r>
            <a:r>
              <a:rPr sz="1200" spc="-110" dirty="0">
                <a:latin typeface="Segoe UI"/>
                <a:cs typeface="Segoe UI"/>
              </a:rPr>
              <a:t> </a:t>
            </a:r>
            <a:r>
              <a:rPr sz="1200" dirty="0">
                <a:latin typeface="Segoe UI"/>
                <a:cs typeface="Segoe UI"/>
              </a:rPr>
              <a:t>AI</a:t>
            </a:r>
            <a:endParaRPr sz="1200">
              <a:latin typeface="Segoe UI"/>
              <a:cs typeface="Segoe UI"/>
            </a:endParaRPr>
          </a:p>
        </p:txBody>
      </p:sp>
      <p:sp>
        <p:nvSpPr>
          <p:cNvPr id="25" name="object 25"/>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26" name="object 26"/>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27" name="object 27"/>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28" name="object 28"/>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1212068" y="318515"/>
            <a:ext cx="242316" cy="213360"/>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1743943" y="324611"/>
            <a:ext cx="230124" cy="201168"/>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2" name="object 32"/>
          <p:cNvSpPr/>
          <p:nvPr/>
        </p:nvSpPr>
        <p:spPr>
          <a:xfrm>
            <a:off x="2219705" y="2353817"/>
            <a:ext cx="2521585" cy="0"/>
          </a:xfrm>
          <a:custGeom>
            <a:avLst/>
            <a:gdLst/>
            <a:ahLst/>
            <a:cxnLst/>
            <a:rect l="l" t="t" r="r" b="b"/>
            <a:pathLst>
              <a:path w="2521585">
                <a:moveTo>
                  <a:pt x="0" y="0"/>
                </a:moveTo>
                <a:lnTo>
                  <a:pt x="2521331" y="0"/>
                </a:lnTo>
              </a:path>
            </a:pathLst>
          </a:custGeom>
          <a:ln w="19812">
            <a:solidFill>
              <a:srgbClr val="000000"/>
            </a:solidFill>
          </a:ln>
        </p:spPr>
        <p:txBody>
          <a:bodyPr wrap="square" lIns="0" tIns="0" rIns="0" bIns="0" rtlCol="0"/>
          <a:lstStyle/>
          <a:p>
            <a:endParaRPr/>
          </a:p>
        </p:txBody>
      </p:sp>
      <p:sp>
        <p:nvSpPr>
          <p:cNvPr id="33" name="object 33"/>
          <p:cNvSpPr/>
          <p:nvPr/>
        </p:nvSpPr>
        <p:spPr>
          <a:xfrm>
            <a:off x="5420105"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
        <p:nvSpPr>
          <p:cNvPr id="34" name="object 34"/>
          <p:cNvSpPr/>
          <p:nvPr/>
        </p:nvSpPr>
        <p:spPr>
          <a:xfrm>
            <a:off x="8704326"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66137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p:nvPr/>
        </p:nvSpPr>
        <p:spPr>
          <a:xfrm>
            <a:off x="413715" y="309117"/>
            <a:ext cx="632841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Machine</a:t>
            </a:r>
            <a:r>
              <a:rPr sz="3500" b="1" spc="-305"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AI</a:t>
            </a:r>
            <a:r>
              <a:rPr sz="3500" b="1" spc="-280" dirty="0">
                <a:solidFill>
                  <a:srgbClr val="0078D6"/>
                </a:solidFill>
                <a:latin typeface="Segoe UI Semibold"/>
                <a:cs typeface="Segoe UI Semibold"/>
              </a:rPr>
              <a:t> </a:t>
            </a:r>
            <a:r>
              <a:rPr sz="3500" b="1" spc="-110" dirty="0">
                <a:solidFill>
                  <a:srgbClr val="0078D6"/>
                </a:solidFill>
                <a:latin typeface="Segoe UI Semibold"/>
                <a:cs typeface="Segoe UI Semibold"/>
              </a:rPr>
              <a:t>portfolio</a:t>
            </a:r>
            <a:endParaRPr sz="3500">
              <a:latin typeface="Segoe UI Semibold"/>
              <a:cs typeface="Segoe UI Semibold"/>
            </a:endParaRPr>
          </a:p>
        </p:txBody>
      </p:sp>
      <p:sp>
        <p:nvSpPr>
          <p:cNvPr id="4" name="object 4"/>
          <p:cNvSpPr txBox="1"/>
          <p:nvPr/>
        </p:nvSpPr>
        <p:spPr>
          <a:xfrm>
            <a:off x="444500" y="5587695"/>
            <a:ext cx="2367280" cy="205104"/>
          </a:xfrm>
          <a:prstGeom prst="rect">
            <a:avLst/>
          </a:prstGeom>
        </p:spPr>
        <p:txBody>
          <a:bodyPr vert="horz" wrap="square" lIns="0" tIns="15875" rIns="0" bIns="0" rtlCol="0">
            <a:spAutoFit/>
          </a:bodyPr>
          <a:lstStyle/>
          <a:p>
            <a:pPr marL="12700">
              <a:lnSpc>
                <a:spcPct val="100000"/>
              </a:lnSpc>
              <a:spcBef>
                <a:spcPts val="125"/>
              </a:spcBef>
            </a:pPr>
            <a:r>
              <a:rPr sz="1150" b="1" spc="15" dirty="0">
                <a:solidFill>
                  <a:srgbClr val="0078D6"/>
                </a:solidFill>
                <a:latin typeface="Segoe UI Semibold"/>
                <a:cs typeface="Segoe UI Semibold"/>
              </a:rPr>
              <a:t>What </a:t>
            </a:r>
            <a:r>
              <a:rPr sz="1150" b="1" spc="5" dirty="0">
                <a:solidFill>
                  <a:srgbClr val="0078D6"/>
                </a:solidFill>
                <a:latin typeface="Segoe UI Semibold"/>
                <a:cs typeface="Segoe UI Semibold"/>
              </a:rPr>
              <a:t>engines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 want </a:t>
            </a:r>
            <a:r>
              <a:rPr sz="1150" b="1" spc="5" dirty="0">
                <a:solidFill>
                  <a:srgbClr val="0078D6"/>
                </a:solidFill>
                <a:latin typeface="Segoe UI Semibold"/>
                <a:cs typeface="Segoe UI Semibold"/>
              </a:rPr>
              <a:t>to</a:t>
            </a:r>
            <a:r>
              <a:rPr sz="1150" b="1" spc="-35" dirty="0">
                <a:solidFill>
                  <a:srgbClr val="0078D6"/>
                </a:solidFill>
                <a:latin typeface="Segoe UI Semibold"/>
                <a:cs typeface="Segoe UI Semibold"/>
              </a:rPr>
              <a:t> </a:t>
            </a:r>
            <a:r>
              <a:rPr sz="1150" b="1" spc="5" dirty="0">
                <a:solidFill>
                  <a:srgbClr val="0078D6"/>
                </a:solidFill>
                <a:latin typeface="Segoe UI Semibold"/>
                <a:cs typeface="Segoe UI Semibold"/>
              </a:rPr>
              <a:t>use?</a:t>
            </a:r>
            <a:endParaRPr sz="1150">
              <a:latin typeface="Segoe UI Semibold"/>
              <a:cs typeface="Segoe UI Semibold"/>
            </a:endParaRPr>
          </a:p>
        </p:txBody>
      </p:sp>
      <p:sp>
        <p:nvSpPr>
          <p:cNvPr id="5" name="object 5"/>
          <p:cNvSpPr txBox="1"/>
          <p:nvPr/>
        </p:nvSpPr>
        <p:spPr>
          <a:xfrm>
            <a:off x="444500" y="4822952"/>
            <a:ext cx="130937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Deployment</a:t>
            </a:r>
            <a:r>
              <a:rPr sz="1150" b="1" spc="-60" dirty="0">
                <a:solidFill>
                  <a:srgbClr val="0078D6"/>
                </a:solidFill>
                <a:latin typeface="Segoe UI Semibold"/>
                <a:cs typeface="Segoe UI Semibold"/>
              </a:rPr>
              <a:t> </a:t>
            </a:r>
            <a:r>
              <a:rPr sz="1150" b="1" spc="10" dirty="0">
                <a:solidFill>
                  <a:srgbClr val="0078D6"/>
                </a:solidFill>
                <a:latin typeface="Segoe UI Semibold"/>
                <a:cs typeface="Segoe UI Semibold"/>
              </a:rPr>
              <a:t>target</a:t>
            </a:r>
            <a:endParaRPr sz="1150">
              <a:latin typeface="Segoe UI Semibold"/>
              <a:cs typeface="Segoe UI Semibold"/>
            </a:endParaRPr>
          </a:p>
        </p:txBody>
      </p:sp>
      <p:sp>
        <p:nvSpPr>
          <p:cNvPr id="6" name="object 6"/>
          <p:cNvSpPr txBox="1"/>
          <p:nvPr/>
        </p:nvSpPr>
        <p:spPr>
          <a:xfrm>
            <a:off x="444500" y="4058158"/>
            <a:ext cx="218186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Which </a:t>
            </a:r>
            <a:r>
              <a:rPr sz="1150" b="1" spc="5" dirty="0">
                <a:solidFill>
                  <a:srgbClr val="0078D6"/>
                </a:solidFill>
                <a:latin typeface="Segoe UI Semibold"/>
                <a:cs typeface="Segoe UI Semibold"/>
              </a:rPr>
              <a:t>experience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a:t>
            </a:r>
            <a:r>
              <a:rPr sz="1150" b="1" spc="-15" dirty="0">
                <a:solidFill>
                  <a:srgbClr val="0078D6"/>
                </a:solidFill>
                <a:latin typeface="Segoe UI Semibold"/>
                <a:cs typeface="Segoe UI Semibold"/>
              </a:rPr>
              <a:t> </a:t>
            </a:r>
            <a:r>
              <a:rPr sz="1150" b="1" spc="5" dirty="0">
                <a:solidFill>
                  <a:srgbClr val="0078D6"/>
                </a:solidFill>
                <a:latin typeface="Segoe UI Semibold"/>
                <a:cs typeface="Segoe UI Semibold"/>
              </a:rPr>
              <a:t>want?</a:t>
            </a:r>
            <a:endParaRPr sz="1150">
              <a:latin typeface="Segoe UI Semibold"/>
              <a:cs typeface="Segoe UI Semibold"/>
            </a:endParaRPr>
          </a:p>
        </p:txBody>
      </p:sp>
      <p:sp>
        <p:nvSpPr>
          <p:cNvPr id="7" name="object 7"/>
          <p:cNvSpPr txBox="1"/>
          <p:nvPr/>
        </p:nvSpPr>
        <p:spPr>
          <a:xfrm>
            <a:off x="444500" y="2278126"/>
            <a:ext cx="1889125" cy="366395"/>
          </a:xfrm>
          <a:prstGeom prst="rect">
            <a:avLst/>
          </a:prstGeom>
        </p:spPr>
        <p:txBody>
          <a:bodyPr vert="horz" wrap="square" lIns="0" tIns="33019" rIns="0" bIns="0" rtlCol="0">
            <a:spAutoFit/>
          </a:bodyPr>
          <a:lstStyle/>
          <a:p>
            <a:pPr marL="12700" marR="5080">
              <a:lnSpc>
                <a:spcPts val="1270"/>
              </a:lnSpc>
              <a:spcBef>
                <a:spcPts val="259"/>
              </a:spcBef>
            </a:pPr>
            <a:r>
              <a:rPr sz="1150" b="1" spc="10" dirty="0">
                <a:solidFill>
                  <a:srgbClr val="0078D6"/>
                </a:solidFill>
                <a:latin typeface="Segoe UI Semibold"/>
                <a:cs typeface="Segoe UI Semibold"/>
              </a:rPr>
              <a:t>Build your </a:t>
            </a:r>
            <a:r>
              <a:rPr sz="1150" b="1" spc="15" dirty="0">
                <a:solidFill>
                  <a:srgbClr val="0078D6"/>
                </a:solidFill>
                <a:latin typeface="Segoe UI Semibold"/>
                <a:cs typeface="Segoe UI Semibold"/>
              </a:rPr>
              <a:t>own </a:t>
            </a:r>
            <a:r>
              <a:rPr sz="1150" b="1" spc="10" dirty="0">
                <a:solidFill>
                  <a:srgbClr val="0078D6"/>
                </a:solidFill>
                <a:latin typeface="Segoe UI Semibold"/>
                <a:cs typeface="Segoe UI Semibold"/>
              </a:rPr>
              <a:t>or</a:t>
            </a:r>
            <a:r>
              <a:rPr sz="1150" b="1" spc="-85" dirty="0">
                <a:solidFill>
                  <a:srgbClr val="0078D6"/>
                </a:solidFill>
                <a:latin typeface="Segoe UI Semibold"/>
                <a:cs typeface="Segoe UI Semibold"/>
              </a:rPr>
              <a:t> </a:t>
            </a:r>
            <a:r>
              <a:rPr sz="1150" b="1" spc="10" dirty="0">
                <a:solidFill>
                  <a:srgbClr val="0078D6"/>
                </a:solidFill>
                <a:latin typeface="Segoe UI Semibold"/>
                <a:cs typeface="Segoe UI Semibold"/>
              </a:rPr>
              <a:t>consume  </a:t>
            </a:r>
            <a:r>
              <a:rPr sz="1150" b="1" spc="5" dirty="0">
                <a:solidFill>
                  <a:srgbClr val="0078D6"/>
                </a:solidFill>
                <a:latin typeface="Segoe UI Semibold"/>
                <a:cs typeface="Segoe UI Semibold"/>
              </a:rPr>
              <a:t>pre-trained</a:t>
            </a:r>
            <a:r>
              <a:rPr sz="1150" b="1" spc="30" dirty="0">
                <a:solidFill>
                  <a:srgbClr val="0078D6"/>
                </a:solidFill>
                <a:latin typeface="Segoe UI Semibold"/>
                <a:cs typeface="Segoe UI Semibold"/>
              </a:rPr>
              <a:t> </a:t>
            </a:r>
            <a:r>
              <a:rPr sz="1150" b="1" spc="10" dirty="0">
                <a:solidFill>
                  <a:srgbClr val="0078D6"/>
                </a:solidFill>
                <a:latin typeface="Segoe UI Semibold"/>
                <a:cs typeface="Segoe UI Semibold"/>
              </a:rPr>
              <a:t>models?</a:t>
            </a:r>
            <a:endParaRPr sz="1150">
              <a:latin typeface="Segoe UI Semibold"/>
              <a:cs typeface="Segoe UI Semibold"/>
            </a:endParaRPr>
          </a:p>
        </p:txBody>
      </p:sp>
      <p:sp>
        <p:nvSpPr>
          <p:cNvPr id="8" name="object 8"/>
          <p:cNvSpPr txBox="1"/>
          <p:nvPr/>
        </p:nvSpPr>
        <p:spPr>
          <a:xfrm>
            <a:off x="4193540" y="1443354"/>
            <a:ext cx="1000125" cy="330200"/>
          </a:xfrm>
          <a:prstGeom prst="rect">
            <a:avLst/>
          </a:prstGeom>
        </p:spPr>
        <p:txBody>
          <a:bodyPr vert="horz" wrap="square" lIns="0" tIns="12065" rIns="0" bIns="0" rtlCol="0">
            <a:spAutoFit/>
          </a:bodyPr>
          <a:lstStyle/>
          <a:p>
            <a:pPr marL="135890" marR="5080" indent="-123825">
              <a:lnSpc>
                <a:spcPct val="100000"/>
              </a:lnSpc>
              <a:spcBef>
                <a:spcPts val="95"/>
              </a:spcBef>
            </a:pPr>
            <a:r>
              <a:rPr sz="1000" b="1" spc="40" dirty="0">
                <a:latin typeface="Segoe UI Semibold"/>
                <a:cs typeface="Segoe UI Semibold"/>
              </a:rPr>
              <a:t>Microsoft </a:t>
            </a:r>
            <a:r>
              <a:rPr sz="1000" b="1" spc="20" dirty="0">
                <a:latin typeface="Segoe UI Semibold"/>
                <a:cs typeface="Segoe UI Semibold"/>
              </a:rPr>
              <a:t>ML </a:t>
            </a:r>
            <a:r>
              <a:rPr sz="1000" b="1" spc="-5" dirty="0">
                <a:latin typeface="Segoe UI Semibold"/>
                <a:cs typeface="Segoe UI Semibold"/>
              </a:rPr>
              <a:t>&amp;  </a:t>
            </a:r>
            <a:r>
              <a:rPr sz="1000" b="1" spc="20" dirty="0">
                <a:latin typeface="Segoe UI Semibold"/>
                <a:cs typeface="Segoe UI Semibold"/>
              </a:rPr>
              <a:t>AI</a:t>
            </a:r>
            <a:r>
              <a:rPr sz="1000" b="1" spc="70" dirty="0">
                <a:latin typeface="Segoe UI Semibold"/>
                <a:cs typeface="Segoe UI Semibold"/>
              </a:rPr>
              <a:t> </a:t>
            </a:r>
            <a:r>
              <a:rPr sz="1000" b="1" spc="35" dirty="0">
                <a:latin typeface="Segoe UI Semibold"/>
                <a:cs typeface="Segoe UI Semibold"/>
              </a:rPr>
              <a:t>products</a:t>
            </a:r>
            <a:endParaRPr sz="1000">
              <a:latin typeface="Segoe UI Semibold"/>
              <a:cs typeface="Segoe UI Semibold"/>
            </a:endParaRPr>
          </a:p>
        </p:txBody>
      </p:sp>
      <p:sp>
        <p:nvSpPr>
          <p:cNvPr id="9" name="object 9"/>
          <p:cNvSpPr txBox="1"/>
          <p:nvPr/>
        </p:nvSpPr>
        <p:spPr>
          <a:xfrm>
            <a:off x="4204208" y="2381504"/>
            <a:ext cx="9772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Build </a:t>
            </a:r>
            <a:r>
              <a:rPr sz="1000" b="1" spc="30" dirty="0">
                <a:latin typeface="Segoe UI Semibold"/>
                <a:cs typeface="Segoe UI Semibold"/>
              </a:rPr>
              <a:t>your</a:t>
            </a:r>
            <a:r>
              <a:rPr sz="1000" b="1" spc="114" dirty="0">
                <a:latin typeface="Segoe UI Semibold"/>
                <a:cs typeface="Segoe UI Semibold"/>
              </a:rPr>
              <a:t> </a:t>
            </a:r>
            <a:r>
              <a:rPr sz="1000" b="1" spc="25" dirty="0">
                <a:latin typeface="Segoe UI Semibold"/>
                <a:cs typeface="Segoe UI Semibold"/>
              </a:rPr>
              <a:t>own</a:t>
            </a:r>
            <a:endParaRPr sz="1000">
              <a:latin typeface="Segoe UI Semibold"/>
              <a:cs typeface="Segoe UI Semibold"/>
            </a:endParaRPr>
          </a:p>
        </p:txBody>
      </p:sp>
      <p:sp>
        <p:nvSpPr>
          <p:cNvPr id="10" name="object 10"/>
          <p:cNvSpPr txBox="1"/>
          <p:nvPr/>
        </p:nvSpPr>
        <p:spPr>
          <a:xfrm>
            <a:off x="4214876" y="3227958"/>
            <a:ext cx="956944" cy="330200"/>
          </a:xfrm>
          <a:prstGeom prst="rect">
            <a:avLst/>
          </a:prstGeom>
        </p:spPr>
        <p:txBody>
          <a:bodyPr vert="horz" wrap="square" lIns="0" tIns="12065" rIns="0" bIns="0" rtlCol="0">
            <a:spAutoFit/>
          </a:bodyPr>
          <a:lstStyle/>
          <a:p>
            <a:pPr marL="207645" marR="5080" indent="-195580">
              <a:lnSpc>
                <a:spcPct val="100000"/>
              </a:lnSpc>
              <a:spcBef>
                <a:spcPts val="95"/>
              </a:spcBef>
            </a:pPr>
            <a:r>
              <a:rPr sz="1000" b="1" spc="35" dirty="0">
                <a:latin typeface="Segoe UI Semibold"/>
                <a:cs typeface="Segoe UI Semibold"/>
              </a:rPr>
              <a:t>Azure Machine  Learning</a:t>
            </a:r>
            <a:endParaRPr sz="1000">
              <a:latin typeface="Segoe UI Semibold"/>
              <a:cs typeface="Segoe UI Semibold"/>
            </a:endParaRPr>
          </a:p>
        </p:txBody>
      </p:sp>
      <p:sp>
        <p:nvSpPr>
          <p:cNvPr id="11" name="object 11"/>
          <p:cNvSpPr txBox="1"/>
          <p:nvPr/>
        </p:nvSpPr>
        <p:spPr>
          <a:xfrm>
            <a:off x="4373371" y="4081017"/>
            <a:ext cx="640080"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Code</a:t>
            </a:r>
            <a:r>
              <a:rPr sz="1000" b="1" spc="50" dirty="0">
                <a:latin typeface="Segoe UI Semibold"/>
                <a:cs typeface="Segoe UI Semibold"/>
              </a:rPr>
              <a:t> </a:t>
            </a:r>
            <a:r>
              <a:rPr sz="1000" b="1" spc="35" dirty="0">
                <a:latin typeface="Segoe UI Semibold"/>
                <a:cs typeface="Segoe UI Semibold"/>
              </a:rPr>
              <a:t>first</a:t>
            </a:r>
            <a:endParaRPr sz="1000">
              <a:latin typeface="Segoe UI Semibold"/>
              <a:cs typeface="Segoe UI Semibold"/>
            </a:endParaRPr>
          </a:p>
        </p:txBody>
      </p:sp>
      <p:sp>
        <p:nvSpPr>
          <p:cNvPr id="12" name="object 12"/>
          <p:cNvSpPr txBox="1"/>
          <p:nvPr/>
        </p:nvSpPr>
        <p:spPr>
          <a:xfrm>
            <a:off x="4351782" y="4774819"/>
            <a:ext cx="681355" cy="330200"/>
          </a:xfrm>
          <a:prstGeom prst="rect">
            <a:avLst/>
          </a:prstGeom>
        </p:spPr>
        <p:txBody>
          <a:bodyPr vert="horz" wrap="square" lIns="0" tIns="12065" rIns="0" bIns="0" rtlCol="0">
            <a:spAutoFit/>
          </a:bodyPr>
          <a:lstStyle/>
          <a:p>
            <a:pPr marL="29209" marR="5080" indent="-17145">
              <a:lnSpc>
                <a:spcPct val="100000"/>
              </a:lnSpc>
              <a:spcBef>
                <a:spcPts val="95"/>
              </a:spcBef>
            </a:pPr>
            <a:r>
              <a:rPr sz="1000" b="1" spc="45" dirty="0">
                <a:latin typeface="Segoe UI Semibold"/>
                <a:cs typeface="Segoe UI Semibold"/>
              </a:rPr>
              <a:t>(</a:t>
            </a:r>
            <a:r>
              <a:rPr sz="1000" b="1" spc="40"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45" dirty="0">
                <a:latin typeface="Segoe UI Semibold"/>
                <a:cs typeface="Segoe UI Semibold"/>
              </a:rPr>
              <a:t>m</a:t>
            </a:r>
            <a:r>
              <a:rPr sz="1000" b="1" spc="-5" dirty="0">
                <a:latin typeface="Segoe UI Semibold"/>
                <a:cs typeface="Segoe UI Semibold"/>
              </a:rPr>
              <a:t>)  </a:t>
            </a:r>
            <a:r>
              <a:rPr sz="1000" b="1" spc="20" dirty="0">
                <a:latin typeface="Segoe UI Semibold"/>
                <a:cs typeface="Segoe UI Semibold"/>
              </a:rPr>
              <a:t>ML</a:t>
            </a:r>
            <a:r>
              <a:rPr sz="1000" b="1" spc="25" dirty="0">
                <a:latin typeface="Segoe UI Semibold"/>
                <a:cs typeface="Segoe UI Semibold"/>
              </a:rPr>
              <a:t> </a:t>
            </a:r>
            <a:r>
              <a:rPr sz="1000" b="1" spc="35" dirty="0">
                <a:latin typeface="Segoe UI Semibold"/>
                <a:cs typeface="Segoe UI Semibold"/>
              </a:rPr>
              <a:t>Server</a:t>
            </a:r>
            <a:endParaRPr sz="1000">
              <a:latin typeface="Segoe UI Semibold"/>
              <a:cs typeface="Segoe UI Semibold"/>
            </a:endParaRPr>
          </a:p>
        </p:txBody>
      </p:sp>
      <p:sp>
        <p:nvSpPr>
          <p:cNvPr id="13" name="object 13"/>
          <p:cNvSpPr txBox="1"/>
          <p:nvPr/>
        </p:nvSpPr>
        <p:spPr>
          <a:xfrm>
            <a:off x="3910710" y="5827572"/>
            <a:ext cx="584200" cy="3302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5" dirty="0">
                <a:latin typeface="Segoe UI Semibold"/>
                <a:cs typeface="Segoe UI Semibold"/>
              </a:rPr>
              <a:t>m</a:t>
            </a:r>
            <a:endParaRPr sz="1000">
              <a:latin typeface="Segoe UI Semibold"/>
              <a:cs typeface="Segoe UI Semibold"/>
            </a:endParaRPr>
          </a:p>
          <a:p>
            <a:pPr marL="44450">
              <a:lnSpc>
                <a:spcPct val="100000"/>
              </a:lnSpc>
            </a:pPr>
            <a:r>
              <a:rPr sz="1000" b="1" spc="35" dirty="0">
                <a:latin typeface="Segoe UI Semibold"/>
                <a:cs typeface="Segoe UI Semibold"/>
              </a:rPr>
              <a:t>Hadoop</a:t>
            </a:r>
            <a:endParaRPr sz="1000">
              <a:latin typeface="Segoe UI Semibold"/>
              <a:cs typeface="Segoe UI Semibold"/>
            </a:endParaRPr>
          </a:p>
        </p:txBody>
      </p:sp>
      <p:sp>
        <p:nvSpPr>
          <p:cNvPr id="14" name="object 14"/>
          <p:cNvSpPr txBox="1"/>
          <p:nvPr/>
        </p:nvSpPr>
        <p:spPr>
          <a:xfrm>
            <a:off x="4866513" y="5826963"/>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5" name="object 15"/>
          <p:cNvSpPr txBox="1"/>
          <p:nvPr/>
        </p:nvSpPr>
        <p:spPr>
          <a:xfrm>
            <a:off x="6404864" y="4742179"/>
            <a:ext cx="464820" cy="330200"/>
          </a:xfrm>
          <a:prstGeom prst="rect">
            <a:avLst/>
          </a:prstGeom>
        </p:spPr>
        <p:txBody>
          <a:bodyPr vert="horz" wrap="square" lIns="0" tIns="12065" rIns="0" bIns="0" rtlCol="0">
            <a:spAutoFit/>
          </a:bodyPr>
          <a:lstStyle/>
          <a:p>
            <a:pPr marL="65405" marR="5080" indent="-53340">
              <a:lnSpc>
                <a:spcPct val="100000"/>
              </a:lnSpc>
              <a:spcBef>
                <a:spcPts val="95"/>
              </a:spcBef>
            </a:pPr>
            <a:r>
              <a:rPr sz="1000" b="1" spc="45" dirty="0">
                <a:latin typeface="Segoe UI Semibold"/>
                <a:cs typeface="Segoe UI Semibold"/>
              </a:rPr>
              <a:t>(</a:t>
            </a:r>
            <a:r>
              <a:rPr sz="1000" b="1" spc="40" dirty="0">
                <a:latin typeface="Segoe UI Semibold"/>
                <a:cs typeface="Segoe UI Semibold"/>
              </a:rPr>
              <a:t>c</a:t>
            </a:r>
            <a:r>
              <a:rPr sz="1000" b="1" spc="45" dirty="0">
                <a:latin typeface="Segoe UI Semibold"/>
                <a:cs typeface="Segoe UI Semibold"/>
              </a:rPr>
              <a:t>lo</a:t>
            </a:r>
            <a:r>
              <a:rPr sz="1000" b="1" spc="35" dirty="0">
                <a:latin typeface="Segoe UI Semibold"/>
                <a:cs typeface="Segoe UI Semibold"/>
              </a:rPr>
              <a:t>u</a:t>
            </a:r>
            <a:r>
              <a:rPr sz="1000" b="1" spc="40" dirty="0">
                <a:latin typeface="Segoe UI Semibold"/>
                <a:cs typeface="Segoe UI Semibold"/>
              </a:rPr>
              <a:t>d</a:t>
            </a:r>
            <a:r>
              <a:rPr sz="1000" b="1" spc="-5" dirty="0">
                <a:latin typeface="Segoe UI Semibold"/>
                <a:cs typeface="Segoe UI Semibold"/>
              </a:rPr>
              <a:t>)  </a:t>
            </a:r>
            <a:r>
              <a:rPr sz="1000" b="1" spc="30" dirty="0">
                <a:latin typeface="Segoe UI Semibold"/>
                <a:cs typeface="Segoe UI Semibold"/>
              </a:rPr>
              <a:t>BYOT</a:t>
            </a:r>
            <a:endParaRPr sz="1000">
              <a:latin typeface="Segoe UI Semibold"/>
              <a:cs typeface="Segoe UI Semibold"/>
            </a:endParaRPr>
          </a:p>
        </p:txBody>
      </p:sp>
      <p:sp>
        <p:nvSpPr>
          <p:cNvPr id="16" name="object 16"/>
          <p:cNvSpPr txBox="1"/>
          <p:nvPr/>
        </p:nvSpPr>
        <p:spPr>
          <a:xfrm>
            <a:off x="5781294" y="5799835"/>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7" name="object 17"/>
          <p:cNvSpPr txBox="1"/>
          <p:nvPr/>
        </p:nvSpPr>
        <p:spPr>
          <a:xfrm>
            <a:off x="6887971" y="5799835"/>
            <a:ext cx="518795"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H</a:t>
            </a:r>
            <a:r>
              <a:rPr sz="1000" b="1" spc="35" dirty="0">
                <a:latin typeface="Segoe UI Semibold"/>
                <a:cs typeface="Segoe UI Semibold"/>
              </a:rPr>
              <a:t>a</a:t>
            </a:r>
            <a:r>
              <a:rPr sz="1000" b="1" spc="40" dirty="0">
                <a:latin typeface="Segoe UI Semibold"/>
                <a:cs typeface="Segoe UI Semibold"/>
              </a:rPr>
              <a:t>d</a:t>
            </a:r>
            <a:r>
              <a:rPr sz="1000" b="1" spc="45" dirty="0">
                <a:latin typeface="Segoe UI Semibold"/>
                <a:cs typeface="Segoe UI Semibold"/>
              </a:rPr>
              <a:t>oo</a:t>
            </a:r>
            <a:r>
              <a:rPr sz="1000" b="1" spc="-5" dirty="0">
                <a:latin typeface="Segoe UI Semibold"/>
                <a:cs typeface="Segoe UI Semibold"/>
              </a:rPr>
              <a:t>p</a:t>
            </a:r>
            <a:endParaRPr sz="1000">
              <a:latin typeface="Segoe UI Semibold"/>
              <a:cs typeface="Segoe UI Semibold"/>
            </a:endParaRPr>
          </a:p>
        </p:txBody>
      </p:sp>
      <p:sp>
        <p:nvSpPr>
          <p:cNvPr id="18" name="object 18"/>
          <p:cNvSpPr txBox="1"/>
          <p:nvPr/>
        </p:nvSpPr>
        <p:spPr>
          <a:xfrm>
            <a:off x="7717281" y="5800750"/>
            <a:ext cx="77660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50" dirty="0">
                <a:latin typeface="Segoe UI Semibold"/>
                <a:cs typeface="Segoe UI Semibold"/>
              </a:rPr>
              <a:t> </a:t>
            </a:r>
            <a:r>
              <a:rPr sz="1000" b="1" spc="30" dirty="0">
                <a:latin typeface="Segoe UI Semibold"/>
                <a:cs typeface="Segoe UI Semibold"/>
              </a:rPr>
              <a:t>Batch</a:t>
            </a:r>
            <a:endParaRPr sz="1000">
              <a:latin typeface="Segoe UI Semibold"/>
              <a:cs typeface="Segoe UI Semibold"/>
            </a:endParaRPr>
          </a:p>
        </p:txBody>
      </p:sp>
      <p:sp>
        <p:nvSpPr>
          <p:cNvPr id="19" name="object 19"/>
          <p:cNvSpPr txBox="1"/>
          <p:nvPr/>
        </p:nvSpPr>
        <p:spPr>
          <a:xfrm>
            <a:off x="8962770" y="5799835"/>
            <a:ext cx="40132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D</a:t>
            </a:r>
            <a:r>
              <a:rPr sz="1000" b="1" spc="35" dirty="0">
                <a:latin typeface="Segoe UI Semibold"/>
                <a:cs typeface="Segoe UI Semibold"/>
              </a:rPr>
              <a:t>SV</a:t>
            </a:r>
            <a:r>
              <a:rPr sz="1000" b="1" spc="-5" dirty="0">
                <a:latin typeface="Segoe UI Semibold"/>
                <a:cs typeface="Segoe UI Semibold"/>
              </a:rPr>
              <a:t>M</a:t>
            </a:r>
            <a:endParaRPr sz="1000">
              <a:latin typeface="Segoe UI Semibold"/>
              <a:cs typeface="Segoe UI Semibold"/>
            </a:endParaRPr>
          </a:p>
        </p:txBody>
      </p:sp>
      <p:sp>
        <p:nvSpPr>
          <p:cNvPr id="20" name="object 20"/>
          <p:cNvSpPr txBox="1"/>
          <p:nvPr/>
        </p:nvSpPr>
        <p:spPr>
          <a:xfrm>
            <a:off x="9992359"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21" name="object 21"/>
          <p:cNvSpPr txBox="1"/>
          <p:nvPr/>
        </p:nvSpPr>
        <p:spPr>
          <a:xfrm>
            <a:off x="7402830" y="4080459"/>
            <a:ext cx="895985"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Visual</a:t>
            </a:r>
            <a:r>
              <a:rPr sz="1000" b="1" spc="70" dirty="0">
                <a:latin typeface="Segoe UI Semibold"/>
                <a:cs typeface="Segoe UI Semibold"/>
              </a:rPr>
              <a:t> </a:t>
            </a:r>
            <a:r>
              <a:rPr sz="1000" b="1" spc="35" dirty="0">
                <a:latin typeface="Segoe UI Semibold"/>
                <a:cs typeface="Segoe UI Semibold"/>
              </a:rPr>
              <a:t>tooling</a:t>
            </a:r>
            <a:endParaRPr sz="1000">
              <a:latin typeface="Segoe UI Semibold"/>
              <a:cs typeface="Segoe UI Semibold"/>
            </a:endParaRPr>
          </a:p>
        </p:txBody>
      </p:sp>
      <p:sp>
        <p:nvSpPr>
          <p:cNvPr id="22" name="object 22"/>
          <p:cNvSpPr txBox="1"/>
          <p:nvPr/>
        </p:nvSpPr>
        <p:spPr>
          <a:xfrm>
            <a:off x="7474077" y="4763515"/>
            <a:ext cx="752475" cy="330200"/>
          </a:xfrm>
          <a:prstGeom prst="rect">
            <a:avLst/>
          </a:prstGeom>
        </p:spPr>
        <p:txBody>
          <a:bodyPr vert="horz" wrap="square" lIns="0" tIns="12065" rIns="0" bIns="0" rtlCol="0">
            <a:spAutoFit/>
          </a:bodyPr>
          <a:lstStyle/>
          <a:p>
            <a:pPr marL="1270" algn="ctr">
              <a:lnSpc>
                <a:spcPct val="100000"/>
              </a:lnSpc>
              <a:spcBef>
                <a:spcPts val="95"/>
              </a:spcBef>
            </a:pPr>
            <a:r>
              <a:rPr sz="1000" b="1" spc="35" dirty="0">
                <a:latin typeface="Segoe UI Semibold"/>
                <a:cs typeface="Segoe UI Semibold"/>
              </a:rPr>
              <a:t>(cloud)</a:t>
            </a:r>
            <a:endParaRPr sz="1000">
              <a:latin typeface="Segoe UI Semibold"/>
              <a:cs typeface="Segoe UI Semibold"/>
            </a:endParaRPr>
          </a:p>
          <a:p>
            <a:pPr algn="ctr">
              <a:lnSpc>
                <a:spcPct val="100000"/>
              </a:lnSpc>
            </a:pPr>
            <a:r>
              <a:rPr sz="1000" b="1" spc="25" dirty="0">
                <a:latin typeface="Segoe UI Semibold"/>
                <a:cs typeface="Segoe UI Semibold"/>
              </a:rPr>
              <a:t>AML </a:t>
            </a:r>
            <a:r>
              <a:rPr sz="1000" b="1" spc="35" dirty="0">
                <a:latin typeface="Segoe UI Semibold"/>
                <a:cs typeface="Segoe UI Semibold"/>
              </a:rPr>
              <a:t>Studio</a:t>
            </a:r>
            <a:endParaRPr sz="1000">
              <a:latin typeface="Segoe UI Semibold"/>
              <a:cs typeface="Segoe UI Semibold"/>
            </a:endParaRPr>
          </a:p>
        </p:txBody>
      </p:sp>
      <p:sp>
        <p:nvSpPr>
          <p:cNvPr id="23" name="object 23"/>
          <p:cNvSpPr txBox="1"/>
          <p:nvPr/>
        </p:nvSpPr>
        <p:spPr>
          <a:xfrm>
            <a:off x="11189969" y="2327910"/>
            <a:ext cx="59817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Co</a:t>
            </a:r>
            <a:r>
              <a:rPr sz="1000" b="1" spc="35" dirty="0">
                <a:latin typeface="Segoe UI Semibold"/>
                <a:cs typeface="Segoe UI Semibold"/>
              </a:rPr>
              <a:t>n</a:t>
            </a:r>
            <a:r>
              <a:rPr sz="1000" b="1" spc="40" dirty="0">
                <a:latin typeface="Segoe UI Semibold"/>
                <a:cs typeface="Segoe UI Semibold"/>
              </a:rPr>
              <a:t>s</a:t>
            </a:r>
            <a:r>
              <a:rPr sz="1000" b="1" spc="35" dirty="0">
                <a:latin typeface="Segoe UI Semibold"/>
                <a:cs typeface="Segoe UI Semibold"/>
              </a:rPr>
              <a:t>u</a:t>
            </a:r>
            <a:r>
              <a:rPr sz="1000" b="1" spc="45" dirty="0">
                <a:latin typeface="Segoe UI Semibold"/>
                <a:cs typeface="Segoe UI Semibold"/>
              </a:rPr>
              <a:t>m</a:t>
            </a:r>
            <a:r>
              <a:rPr sz="1000" b="1" spc="-5" dirty="0">
                <a:latin typeface="Segoe UI Semibold"/>
                <a:cs typeface="Segoe UI Semibold"/>
              </a:rPr>
              <a:t>e</a:t>
            </a:r>
            <a:endParaRPr sz="1000">
              <a:latin typeface="Segoe UI Semibold"/>
              <a:cs typeface="Segoe UI Semibold"/>
            </a:endParaRPr>
          </a:p>
        </p:txBody>
      </p:sp>
      <p:sp>
        <p:nvSpPr>
          <p:cNvPr id="24" name="object 24"/>
          <p:cNvSpPr txBox="1"/>
          <p:nvPr/>
        </p:nvSpPr>
        <p:spPr>
          <a:xfrm>
            <a:off x="11051285" y="3174237"/>
            <a:ext cx="872490" cy="330200"/>
          </a:xfrm>
          <a:prstGeom prst="rect">
            <a:avLst/>
          </a:prstGeom>
        </p:spPr>
        <p:txBody>
          <a:bodyPr vert="horz" wrap="square" lIns="0" tIns="12065" rIns="0" bIns="0" rtlCol="0">
            <a:spAutoFit/>
          </a:bodyPr>
          <a:lstStyle/>
          <a:p>
            <a:pPr marL="12700" marR="5080" indent="126364">
              <a:lnSpc>
                <a:spcPct val="100000"/>
              </a:lnSpc>
              <a:spcBef>
                <a:spcPts val="95"/>
              </a:spcBef>
            </a:pPr>
            <a:r>
              <a:rPr sz="1000" b="1" spc="35" dirty="0">
                <a:latin typeface="Segoe UI Semibold"/>
                <a:cs typeface="Segoe UI Semibold"/>
              </a:rPr>
              <a:t>Cognitive  services,</a:t>
            </a:r>
            <a:r>
              <a:rPr sz="1000" b="1" spc="70" dirty="0">
                <a:latin typeface="Segoe UI Semibold"/>
                <a:cs typeface="Segoe UI Semibold"/>
              </a:rPr>
              <a:t> </a:t>
            </a:r>
            <a:r>
              <a:rPr sz="1000" b="1" spc="30" dirty="0">
                <a:latin typeface="Segoe UI Semibold"/>
                <a:cs typeface="Segoe UI Semibold"/>
              </a:rPr>
              <a:t>bots</a:t>
            </a:r>
            <a:endParaRPr sz="1000">
              <a:latin typeface="Segoe UI Semibold"/>
              <a:cs typeface="Segoe UI Semibold"/>
            </a:endParaRPr>
          </a:p>
        </p:txBody>
      </p:sp>
      <p:sp>
        <p:nvSpPr>
          <p:cNvPr id="25" name="object 25"/>
          <p:cNvSpPr/>
          <p:nvPr/>
        </p:nvSpPr>
        <p:spPr>
          <a:xfrm>
            <a:off x="4640453" y="1811273"/>
            <a:ext cx="111760" cy="541020"/>
          </a:xfrm>
          <a:custGeom>
            <a:avLst/>
            <a:gdLst/>
            <a:ahLst/>
            <a:cxnLst/>
            <a:rect l="l" t="t" r="r" b="b"/>
            <a:pathLst>
              <a:path w="111760" h="541019">
                <a:moveTo>
                  <a:pt x="65659" y="0"/>
                </a:moveTo>
                <a:lnTo>
                  <a:pt x="45847" y="0"/>
                </a:lnTo>
                <a:lnTo>
                  <a:pt x="45847" y="19812"/>
                </a:lnTo>
                <a:lnTo>
                  <a:pt x="65659" y="19812"/>
                </a:lnTo>
                <a:lnTo>
                  <a:pt x="65659" y="0"/>
                </a:lnTo>
                <a:close/>
              </a:path>
              <a:path w="111760" h="541019">
                <a:moveTo>
                  <a:pt x="65659" y="39624"/>
                </a:moveTo>
                <a:lnTo>
                  <a:pt x="45847" y="39624"/>
                </a:lnTo>
                <a:lnTo>
                  <a:pt x="45847" y="59436"/>
                </a:lnTo>
                <a:lnTo>
                  <a:pt x="65659" y="59436"/>
                </a:lnTo>
                <a:lnTo>
                  <a:pt x="65659" y="39624"/>
                </a:lnTo>
                <a:close/>
              </a:path>
              <a:path w="111760" h="541019">
                <a:moveTo>
                  <a:pt x="65659" y="79248"/>
                </a:moveTo>
                <a:lnTo>
                  <a:pt x="45847" y="79248"/>
                </a:lnTo>
                <a:lnTo>
                  <a:pt x="45847" y="99060"/>
                </a:lnTo>
                <a:lnTo>
                  <a:pt x="65659" y="99060"/>
                </a:lnTo>
                <a:lnTo>
                  <a:pt x="65659" y="79248"/>
                </a:lnTo>
                <a:close/>
              </a:path>
              <a:path w="111760" h="541019">
                <a:moveTo>
                  <a:pt x="65659" y="118872"/>
                </a:moveTo>
                <a:lnTo>
                  <a:pt x="45847" y="118872"/>
                </a:lnTo>
                <a:lnTo>
                  <a:pt x="45847" y="138684"/>
                </a:lnTo>
                <a:lnTo>
                  <a:pt x="65659" y="138684"/>
                </a:lnTo>
                <a:lnTo>
                  <a:pt x="65659" y="118872"/>
                </a:lnTo>
                <a:close/>
              </a:path>
              <a:path w="111760" h="541019">
                <a:moveTo>
                  <a:pt x="65659" y="158496"/>
                </a:moveTo>
                <a:lnTo>
                  <a:pt x="45847" y="158496"/>
                </a:lnTo>
                <a:lnTo>
                  <a:pt x="45847" y="178308"/>
                </a:lnTo>
                <a:lnTo>
                  <a:pt x="65659" y="178308"/>
                </a:lnTo>
                <a:lnTo>
                  <a:pt x="65659" y="158496"/>
                </a:lnTo>
                <a:close/>
              </a:path>
              <a:path w="111760" h="541019">
                <a:moveTo>
                  <a:pt x="65659" y="198120"/>
                </a:moveTo>
                <a:lnTo>
                  <a:pt x="45847" y="198120"/>
                </a:lnTo>
                <a:lnTo>
                  <a:pt x="45847" y="217931"/>
                </a:lnTo>
                <a:lnTo>
                  <a:pt x="65659" y="217931"/>
                </a:lnTo>
                <a:lnTo>
                  <a:pt x="65659" y="198120"/>
                </a:lnTo>
                <a:close/>
              </a:path>
              <a:path w="111760" h="541019">
                <a:moveTo>
                  <a:pt x="65659" y="237743"/>
                </a:moveTo>
                <a:lnTo>
                  <a:pt x="45847" y="237743"/>
                </a:lnTo>
                <a:lnTo>
                  <a:pt x="45847" y="257555"/>
                </a:lnTo>
                <a:lnTo>
                  <a:pt x="65659" y="257555"/>
                </a:lnTo>
                <a:lnTo>
                  <a:pt x="65659" y="237743"/>
                </a:lnTo>
                <a:close/>
              </a:path>
              <a:path w="111760" h="541019">
                <a:moveTo>
                  <a:pt x="65659" y="277367"/>
                </a:moveTo>
                <a:lnTo>
                  <a:pt x="45847" y="277367"/>
                </a:lnTo>
                <a:lnTo>
                  <a:pt x="45847" y="297179"/>
                </a:lnTo>
                <a:lnTo>
                  <a:pt x="65659" y="297179"/>
                </a:lnTo>
                <a:lnTo>
                  <a:pt x="65659" y="277367"/>
                </a:lnTo>
                <a:close/>
              </a:path>
              <a:path w="111760" h="541019">
                <a:moveTo>
                  <a:pt x="65659" y="316991"/>
                </a:moveTo>
                <a:lnTo>
                  <a:pt x="45847" y="316991"/>
                </a:lnTo>
                <a:lnTo>
                  <a:pt x="45847" y="336803"/>
                </a:lnTo>
                <a:lnTo>
                  <a:pt x="65659" y="336803"/>
                </a:lnTo>
                <a:lnTo>
                  <a:pt x="65659" y="316991"/>
                </a:lnTo>
                <a:close/>
              </a:path>
              <a:path w="111760" h="541019">
                <a:moveTo>
                  <a:pt x="65659" y="356615"/>
                </a:moveTo>
                <a:lnTo>
                  <a:pt x="45847" y="356615"/>
                </a:lnTo>
                <a:lnTo>
                  <a:pt x="45847" y="376427"/>
                </a:lnTo>
                <a:lnTo>
                  <a:pt x="65659" y="376427"/>
                </a:lnTo>
                <a:lnTo>
                  <a:pt x="65659" y="356615"/>
                </a:lnTo>
                <a:close/>
              </a:path>
              <a:path w="111760" h="541019">
                <a:moveTo>
                  <a:pt x="65659" y="396239"/>
                </a:moveTo>
                <a:lnTo>
                  <a:pt x="45847" y="396239"/>
                </a:lnTo>
                <a:lnTo>
                  <a:pt x="45847" y="416051"/>
                </a:lnTo>
                <a:lnTo>
                  <a:pt x="65659" y="416051"/>
                </a:lnTo>
                <a:lnTo>
                  <a:pt x="65659" y="396239"/>
                </a:lnTo>
                <a:close/>
              </a:path>
              <a:path w="111760" h="541019">
                <a:moveTo>
                  <a:pt x="11049" y="433324"/>
                </a:moveTo>
                <a:lnTo>
                  <a:pt x="6350" y="436117"/>
                </a:lnTo>
                <a:lnTo>
                  <a:pt x="1524" y="438912"/>
                </a:lnTo>
                <a:lnTo>
                  <a:pt x="0" y="444880"/>
                </a:lnTo>
                <a:lnTo>
                  <a:pt x="2794" y="449706"/>
                </a:lnTo>
                <a:lnTo>
                  <a:pt x="55752" y="540512"/>
                </a:lnTo>
                <a:lnTo>
                  <a:pt x="67233" y="520826"/>
                </a:lnTo>
                <a:lnTo>
                  <a:pt x="45847" y="520826"/>
                </a:lnTo>
                <a:lnTo>
                  <a:pt x="45847" y="515112"/>
                </a:lnTo>
                <a:lnTo>
                  <a:pt x="47688" y="515112"/>
                </a:lnTo>
                <a:lnTo>
                  <a:pt x="55752" y="501287"/>
                </a:lnTo>
                <a:lnTo>
                  <a:pt x="52260" y="495300"/>
                </a:lnTo>
                <a:lnTo>
                  <a:pt x="45847" y="495300"/>
                </a:lnTo>
                <a:lnTo>
                  <a:pt x="45847" y="484305"/>
                </a:lnTo>
                <a:lnTo>
                  <a:pt x="19812" y="439674"/>
                </a:lnTo>
                <a:lnTo>
                  <a:pt x="17145" y="434975"/>
                </a:lnTo>
                <a:lnTo>
                  <a:pt x="11049" y="433324"/>
                </a:lnTo>
                <a:close/>
              </a:path>
              <a:path w="111760" h="541019">
                <a:moveTo>
                  <a:pt x="47688" y="515112"/>
                </a:moveTo>
                <a:lnTo>
                  <a:pt x="45847" y="515112"/>
                </a:lnTo>
                <a:lnTo>
                  <a:pt x="45847" y="520826"/>
                </a:lnTo>
                <a:lnTo>
                  <a:pt x="65659" y="520826"/>
                </a:lnTo>
                <a:lnTo>
                  <a:pt x="65659" y="515874"/>
                </a:lnTo>
                <a:lnTo>
                  <a:pt x="47244" y="515874"/>
                </a:lnTo>
                <a:lnTo>
                  <a:pt x="47688" y="515112"/>
                </a:lnTo>
                <a:close/>
              </a:path>
              <a:path w="111760" h="541019">
                <a:moveTo>
                  <a:pt x="70566" y="515112"/>
                </a:moveTo>
                <a:lnTo>
                  <a:pt x="65659" y="515112"/>
                </a:lnTo>
                <a:lnTo>
                  <a:pt x="65659" y="520826"/>
                </a:lnTo>
                <a:lnTo>
                  <a:pt x="67233" y="520826"/>
                </a:lnTo>
                <a:lnTo>
                  <a:pt x="70566" y="515112"/>
                </a:lnTo>
                <a:close/>
              </a:path>
              <a:path w="111760" h="541019">
                <a:moveTo>
                  <a:pt x="55752" y="501287"/>
                </a:moveTo>
                <a:lnTo>
                  <a:pt x="47244" y="515874"/>
                </a:lnTo>
                <a:lnTo>
                  <a:pt x="64262" y="515874"/>
                </a:lnTo>
                <a:lnTo>
                  <a:pt x="55752" y="501287"/>
                </a:lnTo>
                <a:close/>
              </a:path>
              <a:path w="111760" h="541019">
                <a:moveTo>
                  <a:pt x="65659" y="484305"/>
                </a:moveTo>
                <a:lnTo>
                  <a:pt x="55752" y="501287"/>
                </a:lnTo>
                <a:lnTo>
                  <a:pt x="64262" y="515874"/>
                </a:lnTo>
                <a:lnTo>
                  <a:pt x="65659" y="515874"/>
                </a:lnTo>
                <a:lnTo>
                  <a:pt x="65659" y="515112"/>
                </a:lnTo>
                <a:lnTo>
                  <a:pt x="70566" y="515112"/>
                </a:lnTo>
                <a:lnTo>
                  <a:pt x="82121" y="495300"/>
                </a:lnTo>
                <a:lnTo>
                  <a:pt x="65659" y="495300"/>
                </a:lnTo>
                <a:lnTo>
                  <a:pt x="65659" y="484305"/>
                </a:lnTo>
                <a:close/>
              </a:path>
              <a:path w="111760" h="541019">
                <a:moveTo>
                  <a:pt x="45847" y="484305"/>
                </a:moveTo>
                <a:lnTo>
                  <a:pt x="45847" y="495300"/>
                </a:lnTo>
                <a:lnTo>
                  <a:pt x="52260" y="495300"/>
                </a:lnTo>
                <a:lnTo>
                  <a:pt x="45847" y="484305"/>
                </a:lnTo>
                <a:close/>
              </a:path>
              <a:path w="111760" h="541019">
                <a:moveTo>
                  <a:pt x="65659" y="475488"/>
                </a:moveTo>
                <a:lnTo>
                  <a:pt x="45847" y="475488"/>
                </a:lnTo>
                <a:lnTo>
                  <a:pt x="45847" y="484305"/>
                </a:lnTo>
                <a:lnTo>
                  <a:pt x="52260" y="495300"/>
                </a:lnTo>
                <a:lnTo>
                  <a:pt x="59245" y="495300"/>
                </a:lnTo>
                <a:lnTo>
                  <a:pt x="65659" y="484305"/>
                </a:lnTo>
                <a:lnTo>
                  <a:pt x="65659" y="475488"/>
                </a:lnTo>
                <a:close/>
              </a:path>
              <a:path w="111760" h="541019">
                <a:moveTo>
                  <a:pt x="100457" y="433324"/>
                </a:moveTo>
                <a:lnTo>
                  <a:pt x="94361" y="434975"/>
                </a:lnTo>
                <a:lnTo>
                  <a:pt x="91694" y="439674"/>
                </a:lnTo>
                <a:lnTo>
                  <a:pt x="65659" y="484305"/>
                </a:lnTo>
                <a:lnTo>
                  <a:pt x="65659" y="495300"/>
                </a:lnTo>
                <a:lnTo>
                  <a:pt x="82121" y="495300"/>
                </a:lnTo>
                <a:lnTo>
                  <a:pt x="108712" y="449706"/>
                </a:lnTo>
                <a:lnTo>
                  <a:pt x="111506" y="444880"/>
                </a:lnTo>
                <a:lnTo>
                  <a:pt x="109982" y="438912"/>
                </a:lnTo>
                <a:lnTo>
                  <a:pt x="105156" y="436117"/>
                </a:lnTo>
                <a:lnTo>
                  <a:pt x="100457" y="433324"/>
                </a:lnTo>
                <a:close/>
              </a:path>
              <a:path w="111760" h="541019">
                <a:moveTo>
                  <a:pt x="65659" y="435863"/>
                </a:moveTo>
                <a:lnTo>
                  <a:pt x="45847" y="435863"/>
                </a:lnTo>
                <a:lnTo>
                  <a:pt x="45847" y="455675"/>
                </a:lnTo>
                <a:lnTo>
                  <a:pt x="65659" y="455675"/>
                </a:lnTo>
                <a:lnTo>
                  <a:pt x="65659" y="435863"/>
                </a:lnTo>
                <a:close/>
              </a:path>
            </a:pathLst>
          </a:custGeom>
          <a:solidFill>
            <a:srgbClr val="0078D6"/>
          </a:solidFill>
        </p:spPr>
        <p:txBody>
          <a:bodyPr wrap="square" lIns="0" tIns="0" rIns="0" bIns="0" rtlCol="0"/>
          <a:lstStyle/>
          <a:p>
            <a:endParaRPr/>
          </a:p>
        </p:txBody>
      </p:sp>
      <p:sp>
        <p:nvSpPr>
          <p:cNvPr id="26" name="object 26"/>
          <p:cNvSpPr/>
          <p:nvPr/>
        </p:nvSpPr>
        <p:spPr>
          <a:xfrm>
            <a:off x="4686300" y="1811273"/>
            <a:ext cx="6860540" cy="487045"/>
          </a:xfrm>
          <a:custGeom>
            <a:avLst/>
            <a:gdLst/>
            <a:ahLst/>
            <a:cxnLst/>
            <a:rect l="l" t="t" r="r" b="b"/>
            <a:pathLst>
              <a:path w="6860540" h="487044">
                <a:moveTo>
                  <a:pt x="19812" y="0"/>
                </a:moveTo>
                <a:lnTo>
                  <a:pt x="0" y="0"/>
                </a:lnTo>
                <a:lnTo>
                  <a:pt x="0" y="19812"/>
                </a:lnTo>
                <a:lnTo>
                  <a:pt x="19812" y="19812"/>
                </a:lnTo>
                <a:lnTo>
                  <a:pt x="19812" y="0"/>
                </a:lnTo>
                <a:close/>
              </a:path>
              <a:path w="6860540" h="487044">
                <a:moveTo>
                  <a:pt x="19812" y="39624"/>
                </a:moveTo>
                <a:lnTo>
                  <a:pt x="0" y="39624"/>
                </a:lnTo>
                <a:lnTo>
                  <a:pt x="0" y="59436"/>
                </a:lnTo>
                <a:lnTo>
                  <a:pt x="19812" y="59436"/>
                </a:lnTo>
                <a:lnTo>
                  <a:pt x="19812" y="39624"/>
                </a:lnTo>
                <a:close/>
              </a:path>
              <a:path w="6860540" h="487044">
                <a:moveTo>
                  <a:pt x="19812" y="79248"/>
                </a:moveTo>
                <a:lnTo>
                  <a:pt x="0" y="79248"/>
                </a:lnTo>
                <a:lnTo>
                  <a:pt x="0" y="99060"/>
                </a:lnTo>
                <a:lnTo>
                  <a:pt x="19812" y="99060"/>
                </a:lnTo>
                <a:lnTo>
                  <a:pt x="19812" y="79248"/>
                </a:lnTo>
                <a:close/>
              </a:path>
              <a:path w="6860540" h="487044">
                <a:moveTo>
                  <a:pt x="19812" y="118872"/>
                </a:moveTo>
                <a:lnTo>
                  <a:pt x="0" y="118872"/>
                </a:lnTo>
                <a:lnTo>
                  <a:pt x="0" y="138684"/>
                </a:lnTo>
                <a:lnTo>
                  <a:pt x="19812" y="138684"/>
                </a:lnTo>
                <a:lnTo>
                  <a:pt x="19812" y="118872"/>
                </a:lnTo>
                <a:close/>
              </a:path>
              <a:path w="6860540" h="487044">
                <a:moveTo>
                  <a:pt x="19812" y="158496"/>
                </a:moveTo>
                <a:lnTo>
                  <a:pt x="0" y="158496"/>
                </a:lnTo>
                <a:lnTo>
                  <a:pt x="0" y="178308"/>
                </a:lnTo>
                <a:lnTo>
                  <a:pt x="19812" y="178308"/>
                </a:lnTo>
                <a:lnTo>
                  <a:pt x="19812" y="158496"/>
                </a:lnTo>
                <a:close/>
              </a:path>
              <a:path w="6860540" h="487044">
                <a:moveTo>
                  <a:pt x="19812" y="198120"/>
                </a:moveTo>
                <a:lnTo>
                  <a:pt x="0" y="198120"/>
                </a:lnTo>
                <a:lnTo>
                  <a:pt x="0" y="217931"/>
                </a:lnTo>
                <a:lnTo>
                  <a:pt x="19812" y="217931"/>
                </a:lnTo>
                <a:lnTo>
                  <a:pt x="19812" y="198120"/>
                </a:lnTo>
                <a:close/>
              </a:path>
              <a:path w="6860540" h="487044">
                <a:moveTo>
                  <a:pt x="14096" y="237743"/>
                </a:moveTo>
                <a:lnTo>
                  <a:pt x="0" y="237743"/>
                </a:lnTo>
                <a:lnTo>
                  <a:pt x="0" y="248920"/>
                </a:lnTo>
                <a:lnTo>
                  <a:pt x="4445" y="253364"/>
                </a:lnTo>
                <a:lnTo>
                  <a:pt x="24002" y="253364"/>
                </a:lnTo>
                <a:lnTo>
                  <a:pt x="24002" y="243459"/>
                </a:lnTo>
                <a:lnTo>
                  <a:pt x="19812" y="243459"/>
                </a:lnTo>
                <a:lnTo>
                  <a:pt x="14096" y="237743"/>
                </a:lnTo>
                <a:close/>
              </a:path>
              <a:path w="6860540" h="487044">
                <a:moveTo>
                  <a:pt x="24002" y="233552"/>
                </a:moveTo>
                <a:lnTo>
                  <a:pt x="9905" y="233552"/>
                </a:lnTo>
                <a:lnTo>
                  <a:pt x="19812" y="243459"/>
                </a:lnTo>
                <a:lnTo>
                  <a:pt x="19812" y="237743"/>
                </a:lnTo>
                <a:lnTo>
                  <a:pt x="24002" y="237743"/>
                </a:lnTo>
                <a:lnTo>
                  <a:pt x="24002" y="233552"/>
                </a:lnTo>
                <a:close/>
              </a:path>
              <a:path w="6860540" h="487044">
                <a:moveTo>
                  <a:pt x="24002" y="237743"/>
                </a:moveTo>
                <a:lnTo>
                  <a:pt x="19812" y="237743"/>
                </a:lnTo>
                <a:lnTo>
                  <a:pt x="19812" y="243459"/>
                </a:lnTo>
                <a:lnTo>
                  <a:pt x="24002" y="243459"/>
                </a:lnTo>
                <a:lnTo>
                  <a:pt x="24002" y="237743"/>
                </a:lnTo>
                <a:close/>
              </a:path>
              <a:path w="6860540" h="487044">
                <a:moveTo>
                  <a:pt x="63626" y="233552"/>
                </a:moveTo>
                <a:lnTo>
                  <a:pt x="43814" y="233552"/>
                </a:lnTo>
                <a:lnTo>
                  <a:pt x="43814" y="253364"/>
                </a:lnTo>
                <a:lnTo>
                  <a:pt x="63626" y="253364"/>
                </a:lnTo>
                <a:lnTo>
                  <a:pt x="63626" y="233552"/>
                </a:lnTo>
                <a:close/>
              </a:path>
              <a:path w="6860540" h="487044">
                <a:moveTo>
                  <a:pt x="103250" y="233552"/>
                </a:moveTo>
                <a:lnTo>
                  <a:pt x="83438" y="233552"/>
                </a:lnTo>
                <a:lnTo>
                  <a:pt x="83438" y="253364"/>
                </a:lnTo>
                <a:lnTo>
                  <a:pt x="103250" y="253364"/>
                </a:lnTo>
                <a:lnTo>
                  <a:pt x="103250" y="233552"/>
                </a:lnTo>
                <a:close/>
              </a:path>
              <a:path w="6860540" h="487044">
                <a:moveTo>
                  <a:pt x="142875" y="233552"/>
                </a:moveTo>
                <a:lnTo>
                  <a:pt x="123062" y="233552"/>
                </a:lnTo>
                <a:lnTo>
                  <a:pt x="123062" y="253364"/>
                </a:lnTo>
                <a:lnTo>
                  <a:pt x="142875" y="253364"/>
                </a:lnTo>
                <a:lnTo>
                  <a:pt x="142875" y="233552"/>
                </a:lnTo>
                <a:close/>
              </a:path>
              <a:path w="6860540" h="487044">
                <a:moveTo>
                  <a:pt x="182499" y="233552"/>
                </a:moveTo>
                <a:lnTo>
                  <a:pt x="162687" y="233552"/>
                </a:lnTo>
                <a:lnTo>
                  <a:pt x="162687" y="253364"/>
                </a:lnTo>
                <a:lnTo>
                  <a:pt x="182499" y="253364"/>
                </a:lnTo>
                <a:lnTo>
                  <a:pt x="182499" y="233552"/>
                </a:lnTo>
                <a:close/>
              </a:path>
              <a:path w="6860540" h="487044">
                <a:moveTo>
                  <a:pt x="222123" y="233552"/>
                </a:moveTo>
                <a:lnTo>
                  <a:pt x="202311" y="233552"/>
                </a:lnTo>
                <a:lnTo>
                  <a:pt x="202311" y="253364"/>
                </a:lnTo>
                <a:lnTo>
                  <a:pt x="222123" y="253364"/>
                </a:lnTo>
                <a:lnTo>
                  <a:pt x="222123" y="233552"/>
                </a:lnTo>
                <a:close/>
              </a:path>
              <a:path w="6860540" h="487044">
                <a:moveTo>
                  <a:pt x="261747" y="233552"/>
                </a:moveTo>
                <a:lnTo>
                  <a:pt x="241935" y="233552"/>
                </a:lnTo>
                <a:lnTo>
                  <a:pt x="241935" y="253364"/>
                </a:lnTo>
                <a:lnTo>
                  <a:pt x="261747" y="253364"/>
                </a:lnTo>
                <a:lnTo>
                  <a:pt x="261747" y="233552"/>
                </a:lnTo>
                <a:close/>
              </a:path>
              <a:path w="6860540" h="487044">
                <a:moveTo>
                  <a:pt x="301371" y="233552"/>
                </a:moveTo>
                <a:lnTo>
                  <a:pt x="281559" y="233552"/>
                </a:lnTo>
                <a:lnTo>
                  <a:pt x="281559" y="253364"/>
                </a:lnTo>
                <a:lnTo>
                  <a:pt x="301371" y="253364"/>
                </a:lnTo>
                <a:lnTo>
                  <a:pt x="301371" y="233552"/>
                </a:lnTo>
                <a:close/>
              </a:path>
              <a:path w="6860540" h="487044">
                <a:moveTo>
                  <a:pt x="340995" y="233552"/>
                </a:moveTo>
                <a:lnTo>
                  <a:pt x="321183" y="233552"/>
                </a:lnTo>
                <a:lnTo>
                  <a:pt x="321183" y="253364"/>
                </a:lnTo>
                <a:lnTo>
                  <a:pt x="340995" y="253364"/>
                </a:lnTo>
                <a:lnTo>
                  <a:pt x="340995" y="233552"/>
                </a:lnTo>
                <a:close/>
              </a:path>
              <a:path w="6860540" h="487044">
                <a:moveTo>
                  <a:pt x="380619" y="233552"/>
                </a:moveTo>
                <a:lnTo>
                  <a:pt x="360807" y="233552"/>
                </a:lnTo>
                <a:lnTo>
                  <a:pt x="360807" y="253364"/>
                </a:lnTo>
                <a:lnTo>
                  <a:pt x="380619" y="253364"/>
                </a:lnTo>
                <a:lnTo>
                  <a:pt x="380619" y="233552"/>
                </a:lnTo>
                <a:close/>
              </a:path>
              <a:path w="6860540" h="487044">
                <a:moveTo>
                  <a:pt x="420242" y="233552"/>
                </a:moveTo>
                <a:lnTo>
                  <a:pt x="400430" y="233552"/>
                </a:lnTo>
                <a:lnTo>
                  <a:pt x="400430" y="253364"/>
                </a:lnTo>
                <a:lnTo>
                  <a:pt x="420242" y="253364"/>
                </a:lnTo>
                <a:lnTo>
                  <a:pt x="420242" y="233552"/>
                </a:lnTo>
                <a:close/>
              </a:path>
              <a:path w="6860540" h="487044">
                <a:moveTo>
                  <a:pt x="459866" y="233552"/>
                </a:moveTo>
                <a:lnTo>
                  <a:pt x="440054" y="233552"/>
                </a:lnTo>
                <a:lnTo>
                  <a:pt x="440054" y="253364"/>
                </a:lnTo>
                <a:lnTo>
                  <a:pt x="459866" y="253364"/>
                </a:lnTo>
                <a:lnTo>
                  <a:pt x="459866" y="233552"/>
                </a:lnTo>
                <a:close/>
              </a:path>
              <a:path w="6860540" h="487044">
                <a:moveTo>
                  <a:pt x="499490" y="233552"/>
                </a:moveTo>
                <a:lnTo>
                  <a:pt x="479678" y="233552"/>
                </a:lnTo>
                <a:lnTo>
                  <a:pt x="479678" y="253364"/>
                </a:lnTo>
                <a:lnTo>
                  <a:pt x="499490" y="253364"/>
                </a:lnTo>
                <a:lnTo>
                  <a:pt x="499490" y="233552"/>
                </a:lnTo>
                <a:close/>
              </a:path>
              <a:path w="6860540" h="487044">
                <a:moveTo>
                  <a:pt x="539114" y="233552"/>
                </a:moveTo>
                <a:lnTo>
                  <a:pt x="519302" y="233552"/>
                </a:lnTo>
                <a:lnTo>
                  <a:pt x="519302" y="253364"/>
                </a:lnTo>
                <a:lnTo>
                  <a:pt x="539114" y="253364"/>
                </a:lnTo>
                <a:lnTo>
                  <a:pt x="539114" y="233552"/>
                </a:lnTo>
                <a:close/>
              </a:path>
              <a:path w="6860540" h="487044">
                <a:moveTo>
                  <a:pt x="578738" y="233552"/>
                </a:moveTo>
                <a:lnTo>
                  <a:pt x="558926" y="233552"/>
                </a:lnTo>
                <a:lnTo>
                  <a:pt x="558926" y="253364"/>
                </a:lnTo>
                <a:lnTo>
                  <a:pt x="578738" y="253364"/>
                </a:lnTo>
                <a:lnTo>
                  <a:pt x="578738" y="233552"/>
                </a:lnTo>
                <a:close/>
              </a:path>
              <a:path w="6860540" h="487044">
                <a:moveTo>
                  <a:pt x="618363" y="233552"/>
                </a:moveTo>
                <a:lnTo>
                  <a:pt x="598551" y="233552"/>
                </a:lnTo>
                <a:lnTo>
                  <a:pt x="598551" y="253364"/>
                </a:lnTo>
                <a:lnTo>
                  <a:pt x="618363" y="253364"/>
                </a:lnTo>
                <a:lnTo>
                  <a:pt x="618363" y="233552"/>
                </a:lnTo>
                <a:close/>
              </a:path>
              <a:path w="6860540" h="487044">
                <a:moveTo>
                  <a:pt x="657987" y="233552"/>
                </a:moveTo>
                <a:lnTo>
                  <a:pt x="638175" y="233552"/>
                </a:lnTo>
                <a:lnTo>
                  <a:pt x="638175" y="253364"/>
                </a:lnTo>
                <a:lnTo>
                  <a:pt x="657987" y="253364"/>
                </a:lnTo>
                <a:lnTo>
                  <a:pt x="657987" y="233552"/>
                </a:lnTo>
                <a:close/>
              </a:path>
              <a:path w="6860540" h="487044">
                <a:moveTo>
                  <a:pt x="697611" y="233552"/>
                </a:moveTo>
                <a:lnTo>
                  <a:pt x="677799" y="233552"/>
                </a:lnTo>
                <a:lnTo>
                  <a:pt x="677799" y="253364"/>
                </a:lnTo>
                <a:lnTo>
                  <a:pt x="697611" y="253364"/>
                </a:lnTo>
                <a:lnTo>
                  <a:pt x="697611" y="233552"/>
                </a:lnTo>
                <a:close/>
              </a:path>
              <a:path w="6860540" h="487044">
                <a:moveTo>
                  <a:pt x="737235" y="233552"/>
                </a:moveTo>
                <a:lnTo>
                  <a:pt x="717423" y="233552"/>
                </a:lnTo>
                <a:lnTo>
                  <a:pt x="717423" y="253364"/>
                </a:lnTo>
                <a:lnTo>
                  <a:pt x="737235" y="253364"/>
                </a:lnTo>
                <a:lnTo>
                  <a:pt x="737235" y="233552"/>
                </a:lnTo>
                <a:close/>
              </a:path>
              <a:path w="6860540" h="487044">
                <a:moveTo>
                  <a:pt x="776859" y="233552"/>
                </a:moveTo>
                <a:lnTo>
                  <a:pt x="757047" y="233552"/>
                </a:lnTo>
                <a:lnTo>
                  <a:pt x="757047" y="253364"/>
                </a:lnTo>
                <a:lnTo>
                  <a:pt x="776859" y="253364"/>
                </a:lnTo>
                <a:lnTo>
                  <a:pt x="776859" y="233552"/>
                </a:lnTo>
                <a:close/>
              </a:path>
              <a:path w="6860540" h="487044">
                <a:moveTo>
                  <a:pt x="816483" y="233552"/>
                </a:moveTo>
                <a:lnTo>
                  <a:pt x="796671" y="233552"/>
                </a:lnTo>
                <a:lnTo>
                  <a:pt x="796671" y="253364"/>
                </a:lnTo>
                <a:lnTo>
                  <a:pt x="816483" y="253364"/>
                </a:lnTo>
                <a:lnTo>
                  <a:pt x="816483" y="233552"/>
                </a:lnTo>
                <a:close/>
              </a:path>
              <a:path w="6860540" h="487044">
                <a:moveTo>
                  <a:pt x="856107" y="233552"/>
                </a:moveTo>
                <a:lnTo>
                  <a:pt x="836295" y="233552"/>
                </a:lnTo>
                <a:lnTo>
                  <a:pt x="836295" y="253364"/>
                </a:lnTo>
                <a:lnTo>
                  <a:pt x="856107" y="253364"/>
                </a:lnTo>
                <a:lnTo>
                  <a:pt x="856107" y="233552"/>
                </a:lnTo>
                <a:close/>
              </a:path>
              <a:path w="6860540" h="487044">
                <a:moveTo>
                  <a:pt x="895730" y="233552"/>
                </a:moveTo>
                <a:lnTo>
                  <a:pt x="875919" y="233552"/>
                </a:lnTo>
                <a:lnTo>
                  <a:pt x="875919" y="253364"/>
                </a:lnTo>
                <a:lnTo>
                  <a:pt x="895730" y="253364"/>
                </a:lnTo>
                <a:lnTo>
                  <a:pt x="895730" y="233552"/>
                </a:lnTo>
                <a:close/>
              </a:path>
              <a:path w="6860540" h="487044">
                <a:moveTo>
                  <a:pt x="935354" y="233552"/>
                </a:moveTo>
                <a:lnTo>
                  <a:pt x="915542" y="233552"/>
                </a:lnTo>
                <a:lnTo>
                  <a:pt x="915542" y="253364"/>
                </a:lnTo>
                <a:lnTo>
                  <a:pt x="935354" y="253364"/>
                </a:lnTo>
                <a:lnTo>
                  <a:pt x="935354" y="233552"/>
                </a:lnTo>
                <a:close/>
              </a:path>
              <a:path w="6860540" h="487044">
                <a:moveTo>
                  <a:pt x="974978" y="233552"/>
                </a:moveTo>
                <a:lnTo>
                  <a:pt x="955166" y="233552"/>
                </a:lnTo>
                <a:lnTo>
                  <a:pt x="955166" y="253364"/>
                </a:lnTo>
                <a:lnTo>
                  <a:pt x="974978" y="253364"/>
                </a:lnTo>
                <a:lnTo>
                  <a:pt x="974978" y="233552"/>
                </a:lnTo>
                <a:close/>
              </a:path>
              <a:path w="6860540" h="487044">
                <a:moveTo>
                  <a:pt x="1014602" y="233552"/>
                </a:moveTo>
                <a:lnTo>
                  <a:pt x="994790" y="233552"/>
                </a:lnTo>
                <a:lnTo>
                  <a:pt x="994790" y="253364"/>
                </a:lnTo>
                <a:lnTo>
                  <a:pt x="1014602" y="253364"/>
                </a:lnTo>
                <a:lnTo>
                  <a:pt x="1014602" y="233552"/>
                </a:lnTo>
                <a:close/>
              </a:path>
              <a:path w="6860540" h="487044">
                <a:moveTo>
                  <a:pt x="1054227" y="233552"/>
                </a:moveTo>
                <a:lnTo>
                  <a:pt x="1034414" y="233552"/>
                </a:lnTo>
                <a:lnTo>
                  <a:pt x="1034414" y="253364"/>
                </a:lnTo>
                <a:lnTo>
                  <a:pt x="1054227" y="253364"/>
                </a:lnTo>
                <a:lnTo>
                  <a:pt x="1054227" y="233552"/>
                </a:lnTo>
                <a:close/>
              </a:path>
              <a:path w="6860540" h="487044">
                <a:moveTo>
                  <a:pt x="1093851" y="233552"/>
                </a:moveTo>
                <a:lnTo>
                  <a:pt x="1074039" y="233552"/>
                </a:lnTo>
                <a:lnTo>
                  <a:pt x="1074039" y="253364"/>
                </a:lnTo>
                <a:lnTo>
                  <a:pt x="1093851" y="253364"/>
                </a:lnTo>
                <a:lnTo>
                  <a:pt x="1093851" y="233552"/>
                </a:lnTo>
                <a:close/>
              </a:path>
              <a:path w="6860540" h="487044">
                <a:moveTo>
                  <a:pt x="1133475" y="233552"/>
                </a:moveTo>
                <a:lnTo>
                  <a:pt x="1113663" y="233552"/>
                </a:lnTo>
                <a:lnTo>
                  <a:pt x="1113663" y="253364"/>
                </a:lnTo>
                <a:lnTo>
                  <a:pt x="1133475" y="253364"/>
                </a:lnTo>
                <a:lnTo>
                  <a:pt x="1133475" y="233552"/>
                </a:lnTo>
                <a:close/>
              </a:path>
              <a:path w="6860540" h="487044">
                <a:moveTo>
                  <a:pt x="1173099" y="233552"/>
                </a:moveTo>
                <a:lnTo>
                  <a:pt x="1153287" y="233552"/>
                </a:lnTo>
                <a:lnTo>
                  <a:pt x="1153287" y="253364"/>
                </a:lnTo>
                <a:lnTo>
                  <a:pt x="1173099" y="253364"/>
                </a:lnTo>
                <a:lnTo>
                  <a:pt x="1173099" y="233552"/>
                </a:lnTo>
                <a:close/>
              </a:path>
              <a:path w="6860540" h="487044">
                <a:moveTo>
                  <a:pt x="1212723" y="233552"/>
                </a:moveTo>
                <a:lnTo>
                  <a:pt x="1192911" y="233552"/>
                </a:lnTo>
                <a:lnTo>
                  <a:pt x="1192911" y="253364"/>
                </a:lnTo>
                <a:lnTo>
                  <a:pt x="1212723" y="253364"/>
                </a:lnTo>
                <a:lnTo>
                  <a:pt x="1212723" y="233552"/>
                </a:lnTo>
                <a:close/>
              </a:path>
              <a:path w="6860540" h="487044">
                <a:moveTo>
                  <a:pt x="1252347" y="233552"/>
                </a:moveTo>
                <a:lnTo>
                  <a:pt x="1232535" y="233552"/>
                </a:lnTo>
                <a:lnTo>
                  <a:pt x="1232535" y="253364"/>
                </a:lnTo>
                <a:lnTo>
                  <a:pt x="1252347" y="253364"/>
                </a:lnTo>
                <a:lnTo>
                  <a:pt x="1252347" y="233552"/>
                </a:lnTo>
                <a:close/>
              </a:path>
              <a:path w="6860540" h="487044">
                <a:moveTo>
                  <a:pt x="1291971" y="233552"/>
                </a:moveTo>
                <a:lnTo>
                  <a:pt x="1272159" y="233552"/>
                </a:lnTo>
                <a:lnTo>
                  <a:pt x="1272159" y="253364"/>
                </a:lnTo>
                <a:lnTo>
                  <a:pt x="1291971" y="253364"/>
                </a:lnTo>
                <a:lnTo>
                  <a:pt x="1291971" y="233552"/>
                </a:lnTo>
                <a:close/>
              </a:path>
              <a:path w="6860540" h="487044">
                <a:moveTo>
                  <a:pt x="1331595" y="233552"/>
                </a:moveTo>
                <a:lnTo>
                  <a:pt x="1311783" y="233552"/>
                </a:lnTo>
                <a:lnTo>
                  <a:pt x="1311783" y="253364"/>
                </a:lnTo>
                <a:lnTo>
                  <a:pt x="1331595" y="253364"/>
                </a:lnTo>
                <a:lnTo>
                  <a:pt x="1331595" y="233552"/>
                </a:lnTo>
                <a:close/>
              </a:path>
              <a:path w="6860540" h="487044">
                <a:moveTo>
                  <a:pt x="1371219" y="233552"/>
                </a:moveTo>
                <a:lnTo>
                  <a:pt x="1351407" y="233552"/>
                </a:lnTo>
                <a:lnTo>
                  <a:pt x="1351407" y="253364"/>
                </a:lnTo>
                <a:lnTo>
                  <a:pt x="1371219" y="253364"/>
                </a:lnTo>
                <a:lnTo>
                  <a:pt x="1371219" y="233552"/>
                </a:lnTo>
                <a:close/>
              </a:path>
              <a:path w="6860540" h="487044">
                <a:moveTo>
                  <a:pt x="1410842" y="233552"/>
                </a:moveTo>
                <a:lnTo>
                  <a:pt x="1391030" y="233552"/>
                </a:lnTo>
                <a:lnTo>
                  <a:pt x="1391030" y="253364"/>
                </a:lnTo>
                <a:lnTo>
                  <a:pt x="1410842" y="253364"/>
                </a:lnTo>
                <a:lnTo>
                  <a:pt x="1410842" y="233552"/>
                </a:lnTo>
                <a:close/>
              </a:path>
              <a:path w="6860540" h="487044">
                <a:moveTo>
                  <a:pt x="1450466" y="233552"/>
                </a:moveTo>
                <a:lnTo>
                  <a:pt x="1430654" y="233552"/>
                </a:lnTo>
                <a:lnTo>
                  <a:pt x="1430654" y="253364"/>
                </a:lnTo>
                <a:lnTo>
                  <a:pt x="1450466" y="253364"/>
                </a:lnTo>
                <a:lnTo>
                  <a:pt x="1450466" y="233552"/>
                </a:lnTo>
                <a:close/>
              </a:path>
              <a:path w="6860540" h="487044">
                <a:moveTo>
                  <a:pt x="1490090" y="233552"/>
                </a:moveTo>
                <a:lnTo>
                  <a:pt x="1470278" y="233552"/>
                </a:lnTo>
                <a:lnTo>
                  <a:pt x="1470278" y="253364"/>
                </a:lnTo>
                <a:lnTo>
                  <a:pt x="1490090" y="253364"/>
                </a:lnTo>
                <a:lnTo>
                  <a:pt x="1490090" y="233552"/>
                </a:lnTo>
                <a:close/>
              </a:path>
              <a:path w="6860540" h="487044">
                <a:moveTo>
                  <a:pt x="1529714" y="233552"/>
                </a:moveTo>
                <a:lnTo>
                  <a:pt x="1509902" y="233552"/>
                </a:lnTo>
                <a:lnTo>
                  <a:pt x="1509902" y="253364"/>
                </a:lnTo>
                <a:lnTo>
                  <a:pt x="1529714" y="253364"/>
                </a:lnTo>
                <a:lnTo>
                  <a:pt x="1529714" y="233552"/>
                </a:lnTo>
                <a:close/>
              </a:path>
              <a:path w="6860540" h="487044">
                <a:moveTo>
                  <a:pt x="1569339" y="233552"/>
                </a:moveTo>
                <a:lnTo>
                  <a:pt x="1549527" y="233552"/>
                </a:lnTo>
                <a:lnTo>
                  <a:pt x="1549527" y="253364"/>
                </a:lnTo>
                <a:lnTo>
                  <a:pt x="1569339" y="253364"/>
                </a:lnTo>
                <a:lnTo>
                  <a:pt x="1569339" y="233552"/>
                </a:lnTo>
                <a:close/>
              </a:path>
              <a:path w="6860540" h="487044">
                <a:moveTo>
                  <a:pt x="1608963" y="233552"/>
                </a:moveTo>
                <a:lnTo>
                  <a:pt x="1589151" y="233552"/>
                </a:lnTo>
                <a:lnTo>
                  <a:pt x="1589151" y="253364"/>
                </a:lnTo>
                <a:lnTo>
                  <a:pt x="1608963" y="253364"/>
                </a:lnTo>
                <a:lnTo>
                  <a:pt x="1608963" y="233552"/>
                </a:lnTo>
                <a:close/>
              </a:path>
              <a:path w="6860540" h="487044">
                <a:moveTo>
                  <a:pt x="1648587" y="233552"/>
                </a:moveTo>
                <a:lnTo>
                  <a:pt x="1628775" y="233552"/>
                </a:lnTo>
                <a:lnTo>
                  <a:pt x="1628775" y="253364"/>
                </a:lnTo>
                <a:lnTo>
                  <a:pt x="1648587" y="253364"/>
                </a:lnTo>
                <a:lnTo>
                  <a:pt x="1648587" y="233552"/>
                </a:lnTo>
                <a:close/>
              </a:path>
              <a:path w="6860540" h="487044">
                <a:moveTo>
                  <a:pt x="1688211" y="233552"/>
                </a:moveTo>
                <a:lnTo>
                  <a:pt x="1668399" y="233552"/>
                </a:lnTo>
                <a:lnTo>
                  <a:pt x="1668399" y="253364"/>
                </a:lnTo>
                <a:lnTo>
                  <a:pt x="1688211" y="253364"/>
                </a:lnTo>
                <a:lnTo>
                  <a:pt x="1688211" y="233552"/>
                </a:lnTo>
                <a:close/>
              </a:path>
              <a:path w="6860540" h="487044">
                <a:moveTo>
                  <a:pt x="1727835" y="233552"/>
                </a:moveTo>
                <a:lnTo>
                  <a:pt x="1708023" y="233552"/>
                </a:lnTo>
                <a:lnTo>
                  <a:pt x="1708023" y="253364"/>
                </a:lnTo>
                <a:lnTo>
                  <a:pt x="1727835" y="253364"/>
                </a:lnTo>
                <a:lnTo>
                  <a:pt x="1727835" y="233552"/>
                </a:lnTo>
                <a:close/>
              </a:path>
              <a:path w="6860540" h="487044">
                <a:moveTo>
                  <a:pt x="1767459" y="233552"/>
                </a:moveTo>
                <a:lnTo>
                  <a:pt x="1747647" y="233552"/>
                </a:lnTo>
                <a:lnTo>
                  <a:pt x="1747647" y="253364"/>
                </a:lnTo>
                <a:lnTo>
                  <a:pt x="1767459" y="253364"/>
                </a:lnTo>
                <a:lnTo>
                  <a:pt x="1767459" y="233552"/>
                </a:lnTo>
                <a:close/>
              </a:path>
              <a:path w="6860540" h="487044">
                <a:moveTo>
                  <a:pt x="1807083" y="233552"/>
                </a:moveTo>
                <a:lnTo>
                  <a:pt x="1787271" y="233552"/>
                </a:lnTo>
                <a:lnTo>
                  <a:pt x="1787271" y="253364"/>
                </a:lnTo>
                <a:lnTo>
                  <a:pt x="1807083" y="253364"/>
                </a:lnTo>
                <a:lnTo>
                  <a:pt x="1807083" y="233552"/>
                </a:lnTo>
                <a:close/>
              </a:path>
              <a:path w="6860540" h="487044">
                <a:moveTo>
                  <a:pt x="1846706" y="233552"/>
                </a:moveTo>
                <a:lnTo>
                  <a:pt x="1826895" y="233552"/>
                </a:lnTo>
                <a:lnTo>
                  <a:pt x="1826895" y="253364"/>
                </a:lnTo>
                <a:lnTo>
                  <a:pt x="1846706" y="253364"/>
                </a:lnTo>
                <a:lnTo>
                  <a:pt x="1846706" y="233552"/>
                </a:lnTo>
                <a:close/>
              </a:path>
              <a:path w="6860540" h="487044">
                <a:moveTo>
                  <a:pt x="1886330" y="233552"/>
                </a:moveTo>
                <a:lnTo>
                  <a:pt x="1866519" y="233552"/>
                </a:lnTo>
                <a:lnTo>
                  <a:pt x="1866519" y="253364"/>
                </a:lnTo>
                <a:lnTo>
                  <a:pt x="1886330" y="253364"/>
                </a:lnTo>
                <a:lnTo>
                  <a:pt x="1886330" y="233552"/>
                </a:lnTo>
                <a:close/>
              </a:path>
              <a:path w="6860540" h="487044">
                <a:moveTo>
                  <a:pt x="1925954" y="233552"/>
                </a:moveTo>
                <a:lnTo>
                  <a:pt x="1906143" y="233552"/>
                </a:lnTo>
                <a:lnTo>
                  <a:pt x="1906143" y="253364"/>
                </a:lnTo>
                <a:lnTo>
                  <a:pt x="1925954" y="253364"/>
                </a:lnTo>
                <a:lnTo>
                  <a:pt x="1925954" y="233552"/>
                </a:lnTo>
                <a:close/>
              </a:path>
              <a:path w="6860540" h="487044">
                <a:moveTo>
                  <a:pt x="1965578" y="233552"/>
                </a:moveTo>
                <a:lnTo>
                  <a:pt x="1945767" y="233552"/>
                </a:lnTo>
                <a:lnTo>
                  <a:pt x="1945767" y="253364"/>
                </a:lnTo>
                <a:lnTo>
                  <a:pt x="1965578" y="253364"/>
                </a:lnTo>
                <a:lnTo>
                  <a:pt x="1965578" y="233552"/>
                </a:lnTo>
                <a:close/>
              </a:path>
              <a:path w="6860540" h="487044">
                <a:moveTo>
                  <a:pt x="2005202" y="233552"/>
                </a:moveTo>
                <a:lnTo>
                  <a:pt x="1985391" y="233552"/>
                </a:lnTo>
                <a:lnTo>
                  <a:pt x="1985391" y="253364"/>
                </a:lnTo>
                <a:lnTo>
                  <a:pt x="2005202" y="253364"/>
                </a:lnTo>
                <a:lnTo>
                  <a:pt x="2005202" y="233552"/>
                </a:lnTo>
                <a:close/>
              </a:path>
              <a:path w="6860540" h="487044">
                <a:moveTo>
                  <a:pt x="2044827" y="233552"/>
                </a:moveTo>
                <a:lnTo>
                  <a:pt x="2025015" y="233552"/>
                </a:lnTo>
                <a:lnTo>
                  <a:pt x="2025015" y="253364"/>
                </a:lnTo>
                <a:lnTo>
                  <a:pt x="2044827" y="253364"/>
                </a:lnTo>
                <a:lnTo>
                  <a:pt x="2044827" y="233552"/>
                </a:lnTo>
                <a:close/>
              </a:path>
              <a:path w="6860540" h="487044">
                <a:moveTo>
                  <a:pt x="2084451" y="233552"/>
                </a:moveTo>
                <a:lnTo>
                  <a:pt x="2064639" y="233552"/>
                </a:lnTo>
                <a:lnTo>
                  <a:pt x="2064639" y="253364"/>
                </a:lnTo>
                <a:lnTo>
                  <a:pt x="2084451" y="253364"/>
                </a:lnTo>
                <a:lnTo>
                  <a:pt x="2084451" y="233552"/>
                </a:lnTo>
                <a:close/>
              </a:path>
              <a:path w="6860540" h="487044">
                <a:moveTo>
                  <a:pt x="2124075" y="233552"/>
                </a:moveTo>
                <a:lnTo>
                  <a:pt x="2104263" y="233552"/>
                </a:lnTo>
                <a:lnTo>
                  <a:pt x="2104263" y="253364"/>
                </a:lnTo>
                <a:lnTo>
                  <a:pt x="2124075" y="253364"/>
                </a:lnTo>
                <a:lnTo>
                  <a:pt x="2124075" y="233552"/>
                </a:lnTo>
                <a:close/>
              </a:path>
              <a:path w="6860540" h="487044">
                <a:moveTo>
                  <a:pt x="2163699" y="233552"/>
                </a:moveTo>
                <a:lnTo>
                  <a:pt x="2143886" y="233552"/>
                </a:lnTo>
                <a:lnTo>
                  <a:pt x="2143886" y="253364"/>
                </a:lnTo>
                <a:lnTo>
                  <a:pt x="2163699" y="253364"/>
                </a:lnTo>
                <a:lnTo>
                  <a:pt x="2163699" y="233552"/>
                </a:lnTo>
                <a:close/>
              </a:path>
              <a:path w="6860540" h="487044">
                <a:moveTo>
                  <a:pt x="2203323" y="233552"/>
                </a:moveTo>
                <a:lnTo>
                  <a:pt x="2183510" y="233552"/>
                </a:lnTo>
                <a:lnTo>
                  <a:pt x="2183510" y="253364"/>
                </a:lnTo>
                <a:lnTo>
                  <a:pt x="2203323" y="253364"/>
                </a:lnTo>
                <a:lnTo>
                  <a:pt x="2203323" y="233552"/>
                </a:lnTo>
                <a:close/>
              </a:path>
              <a:path w="6860540" h="487044">
                <a:moveTo>
                  <a:pt x="2242947" y="233552"/>
                </a:moveTo>
                <a:lnTo>
                  <a:pt x="2223134" y="233552"/>
                </a:lnTo>
                <a:lnTo>
                  <a:pt x="2223134" y="253364"/>
                </a:lnTo>
                <a:lnTo>
                  <a:pt x="2242947" y="253364"/>
                </a:lnTo>
                <a:lnTo>
                  <a:pt x="2242947" y="233552"/>
                </a:lnTo>
                <a:close/>
              </a:path>
              <a:path w="6860540" h="487044">
                <a:moveTo>
                  <a:pt x="2282571" y="233552"/>
                </a:moveTo>
                <a:lnTo>
                  <a:pt x="2262758" y="233552"/>
                </a:lnTo>
                <a:lnTo>
                  <a:pt x="2262758" y="253364"/>
                </a:lnTo>
                <a:lnTo>
                  <a:pt x="2282571" y="253364"/>
                </a:lnTo>
                <a:lnTo>
                  <a:pt x="2282571" y="233552"/>
                </a:lnTo>
                <a:close/>
              </a:path>
              <a:path w="6860540" h="487044">
                <a:moveTo>
                  <a:pt x="2322195" y="233552"/>
                </a:moveTo>
                <a:lnTo>
                  <a:pt x="2302382" y="233552"/>
                </a:lnTo>
                <a:lnTo>
                  <a:pt x="2302382" y="253364"/>
                </a:lnTo>
                <a:lnTo>
                  <a:pt x="2322195" y="253364"/>
                </a:lnTo>
                <a:lnTo>
                  <a:pt x="2322195" y="233552"/>
                </a:lnTo>
                <a:close/>
              </a:path>
              <a:path w="6860540" h="487044">
                <a:moveTo>
                  <a:pt x="2361819" y="233552"/>
                </a:moveTo>
                <a:lnTo>
                  <a:pt x="2342006" y="233552"/>
                </a:lnTo>
                <a:lnTo>
                  <a:pt x="2342006" y="253364"/>
                </a:lnTo>
                <a:lnTo>
                  <a:pt x="2361819" y="253364"/>
                </a:lnTo>
                <a:lnTo>
                  <a:pt x="2361819" y="233552"/>
                </a:lnTo>
                <a:close/>
              </a:path>
              <a:path w="6860540" h="487044">
                <a:moveTo>
                  <a:pt x="2401443" y="233552"/>
                </a:moveTo>
                <a:lnTo>
                  <a:pt x="2381630" y="233552"/>
                </a:lnTo>
                <a:lnTo>
                  <a:pt x="2381630" y="253364"/>
                </a:lnTo>
                <a:lnTo>
                  <a:pt x="2401443" y="253364"/>
                </a:lnTo>
                <a:lnTo>
                  <a:pt x="2401443" y="233552"/>
                </a:lnTo>
                <a:close/>
              </a:path>
              <a:path w="6860540" h="487044">
                <a:moveTo>
                  <a:pt x="2441067" y="233552"/>
                </a:moveTo>
                <a:lnTo>
                  <a:pt x="2421254" y="233552"/>
                </a:lnTo>
                <a:lnTo>
                  <a:pt x="2421254" y="253364"/>
                </a:lnTo>
                <a:lnTo>
                  <a:pt x="2441067" y="253364"/>
                </a:lnTo>
                <a:lnTo>
                  <a:pt x="2441067" y="233552"/>
                </a:lnTo>
                <a:close/>
              </a:path>
              <a:path w="6860540" h="487044">
                <a:moveTo>
                  <a:pt x="2480691" y="233552"/>
                </a:moveTo>
                <a:lnTo>
                  <a:pt x="2460879" y="233552"/>
                </a:lnTo>
                <a:lnTo>
                  <a:pt x="2460879" y="253364"/>
                </a:lnTo>
                <a:lnTo>
                  <a:pt x="2480691" y="253364"/>
                </a:lnTo>
                <a:lnTo>
                  <a:pt x="2480691" y="233552"/>
                </a:lnTo>
                <a:close/>
              </a:path>
              <a:path w="6860540" h="487044">
                <a:moveTo>
                  <a:pt x="2520315" y="233552"/>
                </a:moveTo>
                <a:lnTo>
                  <a:pt x="2500503" y="233552"/>
                </a:lnTo>
                <a:lnTo>
                  <a:pt x="2500503" y="253364"/>
                </a:lnTo>
                <a:lnTo>
                  <a:pt x="2520315" y="253364"/>
                </a:lnTo>
                <a:lnTo>
                  <a:pt x="2520315" y="233552"/>
                </a:lnTo>
                <a:close/>
              </a:path>
              <a:path w="6860540" h="487044">
                <a:moveTo>
                  <a:pt x="2559939" y="233552"/>
                </a:moveTo>
                <a:lnTo>
                  <a:pt x="2540127" y="233552"/>
                </a:lnTo>
                <a:lnTo>
                  <a:pt x="2540127" y="253364"/>
                </a:lnTo>
                <a:lnTo>
                  <a:pt x="2559939" y="253364"/>
                </a:lnTo>
                <a:lnTo>
                  <a:pt x="2559939" y="233552"/>
                </a:lnTo>
                <a:close/>
              </a:path>
              <a:path w="6860540" h="487044">
                <a:moveTo>
                  <a:pt x="2599563" y="233552"/>
                </a:moveTo>
                <a:lnTo>
                  <a:pt x="2579751" y="233552"/>
                </a:lnTo>
                <a:lnTo>
                  <a:pt x="2579751" y="253364"/>
                </a:lnTo>
                <a:lnTo>
                  <a:pt x="2599563" y="253364"/>
                </a:lnTo>
                <a:lnTo>
                  <a:pt x="2599563" y="233552"/>
                </a:lnTo>
                <a:close/>
              </a:path>
              <a:path w="6860540" h="487044">
                <a:moveTo>
                  <a:pt x="2639186" y="233552"/>
                </a:moveTo>
                <a:lnTo>
                  <a:pt x="2619375" y="233552"/>
                </a:lnTo>
                <a:lnTo>
                  <a:pt x="2619375" y="253364"/>
                </a:lnTo>
                <a:lnTo>
                  <a:pt x="2639186" y="253364"/>
                </a:lnTo>
                <a:lnTo>
                  <a:pt x="2639186" y="233552"/>
                </a:lnTo>
                <a:close/>
              </a:path>
              <a:path w="6860540" h="487044">
                <a:moveTo>
                  <a:pt x="2678810" y="233552"/>
                </a:moveTo>
                <a:lnTo>
                  <a:pt x="2658999" y="233552"/>
                </a:lnTo>
                <a:lnTo>
                  <a:pt x="2658999" y="253364"/>
                </a:lnTo>
                <a:lnTo>
                  <a:pt x="2678810" y="253364"/>
                </a:lnTo>
                <a:lnTo>
                  <a:pt x="2678810" y="233552"/>
                </a:lnTo>
                <a:close/>
              </a:path>
              <a:path w="6860540" h="487044">
                <a:moveTo>
                  <a:pt x="2718434" y="233552"/>
                </a:moveTo>
                <a:lnTo>
                  <a:pt x="2698623" y="233552"/>
                </a:lnTo>
                <a:lnTo>
                  <a:pt x="2698623" y="253364"/>
                </a:lnTo>
                <a:lnTo>
                  <a:pt x="2718434" y="253364"/>
                </a:lnTo>
                <a:lnTo>
                  <a:pt x="2718434" y="233552"/>
                </a:lnTo>
                <a:close/>
              </a:path>
              <a:path w="6860540" h="487044">
                <a:moveTo>
                  <a:pt x="2758058" y="233552"/>
                </a:moveTo>
                <a:lnTo>
                  <a:pt x="2738247" y="233552"/>
                </a:lnTo>
                <a:lnTo>
                  <a:pt x="2738247" y="253364"/>
                </a:lnTo>
                <a:lnTo>
                  <a:pt x="2758058" y="253364"/>
                </a:lnTo>
                <a:lnTo>
                  <a:pt x="2758058" y="233552"/>
                </a:lnTo>
                <a:close/>
              </a:path>
              <a:path w="6860540" h="487044">
                <a:moveTo>
                  <a:pt x="2797682" y="233552"/>
                </a:moveTo>
                <a:lnTo>
                  <a:pt x="2777871" y="233552"/>
                </a:lnTo>
                <a:lnTo>
                  <a:pt x="2777871" y="253364"/>
                </a:lnTo>
                <a:lnTo>
                  <a:pt x="2797682" y="253364"/>
                </a:lnTo>
                <a:lnTo>
                  <a:pt x="2797682" y="233552"/>
                </a:lnTo>
                <a:close/>
              </a:path>
              <a:path w="6860540" h="487044">
                <a:moveTo>
                  <a:pt x="2837306" y="233552"/>
                </a:moveTo>
                <a:lnTo>
                  <a:pt x="2817495" y="233552"/>
                </a:lnTo>
                <a:lnTo>
                  <a:pt x="2817495" y="253364"/>
                </a:lnTo>
                <a:lnTo>
                  <a:pt x="2837306" y="253364"/>
                </a:lnTo>
                <a:lnTo>
                  <a:pt x="2837306" y="233552"/>
                </a:lnTo>
                <a:close/>
              </a:path>
              <a:path w="6860540" h="487044">
                <a:moveTo>
                  <a:pt x="2876930" y="233552"/>
                </a:moveTo>
                <a:lnTo>
                  <a:pt x="2857119" y="233552"/>
                </a:lnTo>
                <a:lnTo>
                  <a:pt x="2857119" y="253364"/>
                </a:lnTo>
                <a:lnTo>
                  <a:pt x="2876930" y="253364"/>
                </a:lnTo>
                <a:lnTo>
                  <a:pt x="2876930" y="233552"/>
                </a:lnTo>
                <a:close/>
              </a:path>
              <a:path w="6860540" h="487044">
                <a:moveTo>
                  <a:pt x="2916554" y="233552"/>
                </a:moveTo>
                <a:lnTo>
                  <a:pt x="2896743" y="233552"/>
                </a:lnTo>
                <a:lnTo>
                  <a:pt x="2896743" y="253364"/>
                </a:lnTo>
                <a:lnTo>
                  <a:pt x="2916554" y="253364"/>
                </a:lnTo>
                <a:lnTo>
                  <a:pt x="2916554" y="233552"/>
                </a:lnTo>
                <a:close/>
              </a:path>
              <a:path w="6860540" h="487044">
                <a:moveTo>
                  <a:pt x="2956179" y="233552"/>
                </a:moveTo>
                <a:lnTo>
                  <a:pt x="2936367" y="233552"/>
                </a:lnTo>
                <a:lnTo>
                  <a:pt x="2936367" y="253364"/>
                </a:lnTo>
                <a:lnTo>
                  <a:pt x="2956179" y="253364"/>
                </a:lnTo>
                <a:lnTo>
                  <a:pt x="2956179" y="233552"/>
                </a:lnTo>
                <a:close/>
              </a:path>
              <a:path w="6860540" h="487044">
                <a:moveTo>
                  <a:pt x="2995803" y="233552"/>
                </a:moveTo>
                <a:lnTo>
                  <a:pt x="2975991" y="233552"/>
                </a:lnTo>
                <a:lnTo>
                  <a:pt x="2975991" y="253364"/>
                </a:lnTo>
                <a:lnTo>
                  <a:pt x="2995803" y="253364"/>
                </a:lnTo>
                <a:lnTo>
                  <a:pt x="2995803" y="233552"/>
                </a:lnTo>
                <a:close/>
              </a:path>
              <a:path w="6860540" h="487044">
                <a:moveTo>
                  <a:pt x="3035427" y="233552"/>
                </a:moveTo>
                <a:lnTo>
                  <a:pt x="3015615" y="233552"/>
                </a:lnTo>
                <a:lnTo>
                  <a:pt x="3015615" y="253364"/>
                </a:lnTo>
                <a:lnTo>
                  <a:pt x="3035427" y="253364"/>
                </a:lnTo>
                <a:lnTo>
                  <a:pt x="3035427" y="233552"/>
                </a:lnTo>
                <a:close/>
              </a:path>
              <a:path w="6860540" h="487044">
                <a:moveTo>
                  <a:pt x="3075051" y="233552"/>
                </a:moveTo>
                <a:lnTo>
                  <a:pt x="3055239" y="233552"/>
                </a:lnTo>
                <a:lnTo>
                  <a:pt x="3055239" y="253364"/>
                </a:lnTo>
                <a:lnTo>
                  <a:pt x="3075051" y="253364"/>
                </a:lnTo>
                <a:lnTo>
                  <a:pt x="3075051" y="233552"/>
                </a:lnTo>
                <a:close/>
              </a:path>
              <a:path w="6860540" h="487044">
                <a:moveTo>
                  <a:pt x="3114675" y="233552"/>
                </a:moveTo>
                <a:lnTo>
                  <a:pt x="3094863" y="233552"/>
                </a:lnTo>
                <a:lnTo>
                  <a:pt x="3094863" y="253364"/>
                </a:lnTo>
                <a:lnTo>
                  <a:pt x="3114675" y="253364"/>
                </a:lnTo>
                <a:lnTo>
                  <a:pt x="3114675" y="233552"/>
                </a:lnTo>
                <a:close/>
              </a:path>
              <a:path w="6860540" h="487044">
                <a:moveTo>
                  <a:pt x="3154299" y="233552"/>
                </a:moveTo>
                <a:lnTo>
                  <a:pt x="3134486" y="233552"/>
                </a:lnTo>
                <a:lnTo>
                  <a:pt x="3134486" y="253364"/>
                </a:lnTo>
                <a:lnTo>
                  <a:pt x="3154299" y="253364"/>
                </a:lnTo>
                <a:lnTo>
                  <a:pt x="3154299" y="233552"/>
                </a:lnTo>
                <a:close/>
              </a:path>
              <a:path w="6860540" h="487044">
                <a:moveTo>
                  <a:pt x="3193923" y="233552"/>
                </a:moveTo>
                <a:lnTo>
                  <a:pt x="3174110" y="233552"/>
                </a:lnTo>
                <a:lnTo>
                  <a:pt x="3174110" y="253364"/>
                </a:lnTo>
                <a:lnTo>
                  <a:pt x="3193923" y="253364"/>
                </a:lnTo>
                <a:lnTo>
                  <a:pt x="3193923" y="233552"/>
                </a:lnTo>
                <a:close/>
              </a:path>
              <a:path w="6860540" h="487044">
                <a:moveTo>
                  <a:pt x="3233547" y="233552"/>
                </a:moveTo>
                <a:lnTo>
                  <a:pt x="3213734" y="233552"/>
                </a:lnTo>
                <a:lnTo>
                  <a:pt x="3213734" y="253364"/>
                </a:lnTo>
                <a:lnTo>
                  <a:pt x="3233547" y="253364"/>
                </a:lnTo>
                <a:lnTo>
                  <a:pt x="3233547" y="233552"/>
                </a:lnTo>
                <a:close/>
              </a:path>
              <a:path w="6860540" h="487044">
                <a:moveTo>
                  <a:pt x="3273171" y="233552"/>
                </a:moveTo>
                <a:lnTo>
                  <a:pt x="3253358" y="233552"/>
                </a:lnTo>
                <a:lnTo>
                  <a:pt x="3253358" y="253364"/>
                </a:lnTo>
                <a:lnTo>
                  <a:pt x="3273171" y="253364"/>
                </a:lnTo>
                <a:lnTo>
                  <a:pt x="3273171" y="233552"/>
                </a:lnTo>
                <a:close/>
              </a:path>
              <a:path w="6860540" h="487044">
                <a:moveTo>
                  <a:pt x="3312795" y="233552"/>
                </a:moveTo>
                <a:lnTo>
                  <a:pt x="3292982" y="233552"/>
                </a:lnTo>
                <a:lnTo>
                  <a:pt x="3292982" y="253364"/>
                </a:lnTo>
                <a:lnTo>
                  <a:pt x="3312795" y="253364"/>
                </a:lnTo>
                <a:lnTo>
                  <a:pt x="3312795" y="233552"/>
                </a:lnTo>
                <a:close/>
              </a:path>
              <a:path w="6860540" h="487044">
                <a:moveTo>
                  <a:pt x="3352419" y="233552"/>
                </a:moveTo>
                <a:lnTo>
                  <a:pt x="3332606" y="233552"/>
                </a:lnTo>
                <a:lnTo>
                  <a:pt x="3332606" y="253364"/>
                </a:lnTo>
                <a:lnTo>
                  <a:pt x="3352419" y="253364"/>
                </a:lnTo>
                <a:lnTo>
                  <a:pt x="3352419" y="233552"/>
                </a:lnTo>
                <a:close/>
              </a:path>
              <a:path w="6860540" h="487044">
                <a:moveTo>
                  <a:pt x="3392043" y="233552"/>
                </a:moveTo>
                <a:lnTo>
                  <a:pt x="3372230" y="233552"/>
                </a:lnTo>
                <a:lnTo>
                  <a:pt x="3372230" y="253364"/>
                </a:lnTo>
                <a:lnTo>
                  <a:pt x="3392043" y="253364"/>
                </a:lnTo>
                <a:lnTo>
                  <a:pt x="3392043" y="233552"/>
                </a:lnTo>
                <a:close/>
              </a:path>
              <a:path w="6860540" h="487044">
                <a:moveTo>
                  <a:pt x="3431667" y="233552"/>
                </a:moveTo>
                <a:lnTo>
                  <a:pt x="3411854" y="233552"/>
                </a:lnTo>
                <a:lnTo>
                  <a:pt x="3411854" y="253364"/>
                </a:lnTo>
                <a:lnTo>
                  <a:pt x="3431667" y="253364"/>
                </a:lnTo>
                <a:lnTo>
                  <a:pt x="3431667" y="233552"/>
                </a:lnTo>
                <a:close/>
              </a:path>
              <a:path w="6860540" h="487044">
                <a:moveTo>
                  <a:pt x="3471291" y="233552"/>
                </a:moveTo>
                <a:lnTo>
                  <a:pt x="3451479" y="233552"/>
                </a:lnTo>
                <a:lnTo>
                  <a:pt x="3451479" y="253364"/>
                </a:lnTo>
                <a:lnTo>
                  <a:pt x="3471291" y="253364"/>
                </a:lnTo>
                <a:lnTo>
                  <a:pt x="3471291" y="233552"/>
                </a:lnTo>
                <a:close/>
              </a:path>
              <a:path w="6860540" h="487044">
                <a:moveTo>
                  <a:pt x="3510915" y="233552"/>
                </a:moveTo>
                <a:lnTo>
                  <a:pt x="3491103" y="233552"/>
                </a:lnTo>
                <a:lnTo>
                  <a:pt x="3491103" y="253364"/>
                </a:lnTo>
                <a:lnTo>
                  <a:pt x="3510915" y="253364"/>
                </a:lnTo>
                <a:lnTo>
                  <a:pt x="3510915" y="233552"/>
                </a:lnTo>
                <a:close/>
              </a:path>
              <a:path w="6860540" h="487044">
                <a:moveTo>
                  <a:pt x="3550539" y="233552"/>
                </a:moveTo>
                <a:lnTo>
                  <a:pt x="3530727" y="233552"/>
                </a:lnTo>
                <a:lnTo>
                  <a:pt x="3530727" y="253364"/>
                </a:lnTo>
                <a:lnTo>
                  <a:pt x="3550539" y="253364"/>
                </a:lnTo>
                <a:lnTo>
                  <a:pt x="3550539" y="233552"/>
                </a:lnTo>
                <a:close/>
              </a:path>
              <a:path w="6860540" h="487044">
                <a:moveTo>
                  <a:pt x="3590163" y="233552"/>
                </a:moveTo>
                <a:lnTo>
                  <a:pt x="3570351" y="233552"/>
                </a:lnTo>
                <a:lnTo>
                  <a:pt x="3570351" y="253364"/>
                </a:lnTo>
                <a:lnTo>
                  <a:pt x="3590163" y="253364"/>
                </a:lnTo>
                <a:lnTo>
                  <a:pt x="3590163" y="233552"/>
                </a:lnTo>
                <a:close/>
              </a:path>
              <a:path w="6860540" h="487044">
                <a:moveTo>
                  <a:pt x="3629786" y="233552"/>
                </a:moveTo>
                <a:lnTo>
                  <a:pt x="3609975" y="233552"/>
                </a:lnTo>
                <a:lnTo>
                  <a:pt x="3609975" y="253364"/>
                </a:lnTo>
                <a:lnTo>
                  <a:pt x="3629786" y="253364"/>
                </a:lnTo>
                <a:lnTo>
                  <a:pt x="3629786" y="233552"/>
                </a:lnTo>
                <a:close/>
              </a:path>
              <a:path w="6860540" h="487044">
                <a:moveTo>
                  <a:pt x="3669410" y="233552"/>
                </a:moveTo>
                <a:lnTo>
                  <a:pt x="3649599" y="233552"/>
                </a:lnTo>
                <a:lnTo>
                  <a:pt x="3649599" y="253364"/>
                </a:lnTo>
                <a:lnTo>
                  <a:pt x="3669410" y="253364"/>
                </a:lnTo>
                <a:lnTo>
                  <a:pt x="3669410" y="233552"/>
                </a:lnTo>
                <a:close/>
              </a:path>
              <a:path w="6860540" h="487044">
                <a:moveTo>
                  <a:pt x="3709034" y="233552"/>
                </a:moveTo>
                <a:lnTo>
                  <a:pt x="3689223" y="233552"/>
                </a:lnTo>
                <a:lnTo>
                  <a:pt x="3689223" y="253364"/>
                </a:lnTo>
                <a:lnTo>
                  <a:pt x="3709034" y="253364"/>
                </a:lnTo>
                <a:lnTo>
                  <a:pt x="3709034" y="233552"/>
                </a:lnTo>
                <a:close/>
              </a:path>
              <a:path w="6860540" h="487044">
                <a:moveTo>
                  <a:pt x="3748658" y="233552"/>
                </a:moveTo>
                <a:lnTo>
                  <a:pt x="3728847" y="233552"/>
                </a:lnTo>
                <a:lnTo>
                  <a:pt x="3728847" y="253364"/>
                </a:lnTo>
                <a:lnTo>
                  <a:pt x="3748658" y="253364"/>
                </a:lnTo>
                <a:lnTo>
                  <a:pt x="3748658" y="233552"/>
                </a:lnTo>
                <a:close/>
              </a:path>
              <a:path w="6860540" h="487044">
                <a:moveTo>
                  <a:pt x="3788282" y="233552"/>
                </a:moveTo>
                <a:lnTo>
                  <a:pt x="3768471" y="233552"/>
                </a:lnTo>
                <a:lnTo>
                  <a:pt x="3768471" y="253364"/>
                </a:lnTo>
                <a:lnTo>
                  <a:pt x="3788282" y="253364"/>
                </a:lnTo>
                <a:lnTo>
                  <a:pt x="3788282" y="233552"/>
                </a:lnTo>
                <a:close/>
              </a:path>
              <a:path w="6860540" h="487044">
                <a:moveTo>
                  <a:pt x="3827906" y="233552"/>
                </a:moveTo>
                <a:lnTo>
                  <a:pt x="3808095" y="233552"/>
                </a:lnTo>
                <a:lnTo>
                  <a:pt x="3808095" y="253364"/>
                </a:lnTo>
                <a:lnTo>
                  <a:pt x="3827906" y="253364"/>
                </a:lnTo>
                <a:lnTo>
                  <a:pt x="3827906" y="233552"/>
                </a:lnTo>
                <a:close/>
              </a:path>
              <a:path w="6860540" h="487044">
                <a:moveTo>
                  <a:pt x="3867530" y="233552"/>
                </a:moveTo>
                <a:lnTo>
                  <a:pt x="3847719" y="233552"/>
                </a:lnTo>
                <a:lnTo>
                  <a:pt x="3847719" y="253364"/>
                </a:lnTo>
                <a:lnTo>
                  <a:pt x="3867530" y="253364"/>
                </a:lnTo>
                <a:lnTo>
                  <a:pt x="3867530" y="233552"/>
                </a:lnTo>
                <a:close/>
              </a:path>
              <a:path w="6860540" h="487044">
                <a:moveTo>
                  <a:pt x="3907154" y="233552"/>
                </a:moveTo>
                <a:lnTo>
                  <a:pt x="3887343" y="233552"/>
                </a:lnTo>
                <a:lnTo>
                  <a:pt x="3887343" y="253364"/>
                </a:lnTo>
                <a:lnTo>
                  <a:pt x="3907154" y="253364"/>
                </a:lnTo>
                <a:lnTo>
                  <a:pt x="3907154" y="233552"/>
                </a:lnTo>
                <a:close/>
              </a:path>
              <a:path w="6860540" h="487044">
                <a:moveTo>
                  <a:pt x="3946779" y="233552"/>
                </a:moveTo>
                <a:lnTo>
                  <a:pt x="3926967" y="233552"/>
                </a:lnTo>
                <a:lnTo>
                  <a:pt x="3926967" y="253364"/>
                </a:lnTo>
                <a:lnTo>
                  <a:pt x="3946779" y="253364"/>
                </a:lnTo>
                <a:lnTo>
                  <a:pt x="3946779" y="233552"/>
                </a:lnTo>
                <a:close/>
              </a:path>
              <a:path w="6860540" h="487044">
                <a:moveTo>
                  <a:pt x="3986403" y="233552"/>
                </a:moveTo>
                <a:lnTo>
                  <a:pt x="3966591" y="233552"/>
                </a:lnTo>
                <a:lnTo>
                  <a:pt x="3966591" y="253364"/>
                </a:lnTo>
                <a:lnTo>
                  <a:pt x="3986403" y="253364"/>
                </a:lnTo>
                <a:lnTo>
                  <a:pt x="3986403" y="233552"/>
                </a:lnTo>
                <a:close/>
              </a:path>
              <a:path w="6860540" h="487044">
                <a:moveTo>
                  <a:pt x="4026027" y="233552"/>
                </a:moveTo>
                <a:lnTo>
                  <a:pt x="4006215" y="233552"/>
                </a:lnTo>
                <a:lnTo>
                  <a:pt x="4006215" y="253364"/>
                </a:lnTo>
                <a:lnTo>
                  <a:pt x="4026027" y="253364"/>
                </a:lnTo>
                <a:lnTo>
                  <a:pt x="4026027" y="233552"/>
                </a:lnTo>
                <a:close/>
              </a:path>
              <a:path w="6860540" h="487044">
                <a:moveTo>
                  <a:pt x="4065651" y="233552"/>
                </a:moveTo>
                <a:lnTo>
                  <a:pt x="4045839" y="233552"/>
                </a:lnTo>
                <a:lnTo>
                  <a:pt x="4045839" y="253364"/>
                </a:lnTo>
                <a:lnTo>
                  <a:pt x="4065651" y="253364"/>
                </a:lnTo>
                <a:lnTo>
                  <a:pt x="4065651" y="233552"/>
                </a:lnTo>
                <a:close/>
              </a:path>
              <a:path w="6860540" h="487044">
                <a:moveTo>
                  <a:pt x="4105275" y="233552"/>
                </a:moveTo>
                <a:lnTo>
                  <a:pt x="4085463" y="233552"/>
                </a:lnTo>
                <a:lnTo>
                  <a:pt x="4085463" y="253364"/>
                </a:lnTo>
                <a:lnTo>
                  <a:pt x="4105275" y="253364"/>
                </a:lnTo>
                <a:lnTo>
                  <a:pt x="4105275" y="233552"/>
                </a:lnTo>
                <a:close/>
              </a:path>
              <a:path w="6860540" h="487044">
                <a:moveTo>
                  <a:pt x="4144899" y="233552"/>
                </a:moveTo>
                <a:lnTo>
                  <a:pt x="4125086" y="233552"/>
                </a:lnTo>
                <a:lnTo>
                  <a:pt x="4125086" y="253364"/>
                </a:lnTo>
                <a:lnTo>
                  <a:pt x="4144899" y="253364"/>
                </a:lnTo>
                <a:lnTo>
                  <a:pt x="4144899" y="233552"/>
                </a:lnTo>
                <a:close/>
              </a:path>
              <a:path w="6860540" h="487044">
                <a:moveTo>
                  <a:pt x="4184523" y="233552"/>
                </a:moveTo>
                <a:lnTo>
                  <a:pt x="4164710" y="233552"/>
                </a:lnTo>
                <a:lnTo>
                  <a:pt x="4164710" y="253364"/>
                </a:lnTo>
                <a:lnTo>
                  <a:pt x="4184523" y="253364"/>
                </a:lnTo>
                <a:lnTo>
                  <a:pt x="4184523" y="233552"/>
                </a:lnTo>
                <a:close/>
              </a:path>
              <a:path w="6860540" h="487044">
                <a:moveTo>
                  <a:pt x="4224147" y="233552"/>
                </a:moveTo>
                <a:lnTo>
                  <a:pt x="4204334" y="233552"/>
                </a:lnTo>
                <a:lnTo>
                  <a:pt x="4204334" y="253364"/>
                </a:lnTo>
                <a:lnTo>
                  <a:pt x="4224147" y="253364"/>
                </a:lnTo>
                <a:lnTo>
                  <a:pt x="4224147" y="233552"/>
                </a:lnTo>
                <a:close/>
              </a:path>
              <a:path w="6860540" h="487044">
                <a:moveTo>
                  <a:pt x="4263771" y="233552"/>
                </a:moveTo>
                <a:lnTo>
                  <a:pt x="4243958" y="233552"/>
                </a:lnTo>
                <a:lnTo>
                  <a:pt x="4243958" y="253364"/>
                </a:lnTo>
                <a:lnTo>
                  <a:pt x="4263771" y="253364"/>
                </a:lnTo>
                <a:lnTo>
                  <a:pt x="4263771" y="233552"/>
                </a:lnTo>
                <a:close/>
              </a:path>
              <a:path w="6860540" h="487044">
                <a:moveTo>
                  <a:pt x="4303395" y="233552"/>
                </a:moveTo>
                <a:lnTo>
                  <a:pt x="4283583" y="233552"/>
                </a:lnTo>
                <a:lnTo>
                  <a:pt x="4283583" y="253364"/>
                </a:lnTo>
                <a:lnTo>
                  <a:pt x="4303395" y="253364"/>
                </a:lnTo>
                <a:lnTo>
                  <a:pt x="4303395" y="233552"/>
                </a:lnTo>
                <a:close/>
              </a:path>
              <a:path w="6860540" h="487044">
                <a:moveTo>
                  <a:pt x="4343019" y="233552"/>
                </a:moveTo>
                <a:lnTo>
                  <a:pt x="4323207" y="233552"/>
                </a:lnTo>
                <a:lnTo>
                  <a:pt x="4323207" y="253364"/>
                </a:lnTo>
                <a:lnTo>
                  <a:pt x="4343019" y="253364"/>
                </a:lnTo>
                <a:lnTo>
                  <a:pt x="4343019" y="233552"/>
                </a:lnTo>
                <a:close/>
              </a:path>
              <a:path w="6860540" h="487044">
                <a:moveTo>
                  <a:pt x="4382643" y="233552"/>
                </a:moveTo>
                <a:lnTo>
                  <a:pt x="4362831" y="233552"/>
                </a:lnTo>
                <a:lnTo>
                  <a:pt x="4362831" y="253364"/>
                </a:lnTo>
                <a:lnTo>
                  <a:pt x="4382643" y="253364"/>
                </a:lnTo>
                <a:lnTo>
                  <a:pt x="4382643" y="233552"/>
                </a:lnTo>
                <a:close/>
              </a:path>
              <a:path w="6860540" h="487044">
                <a:moveTo>
                  <a:pt x="4422267" y="233552"/>
                </a:moveTo>
                <a:lnTo>
                  <a:pt x="4402455" y="233552"/>
                </a:lnTo>
                <a:lnTo>
                  <a:pt x="4402455" y="253364"/>
                </a:lnTo>
                <a:lnTo>
                  <a:pt x="4422267" y="253364"/>
                </a:lnTo>
                <a:lnTo>
                  <a:pt x="4422267" y="233552"/>
                </a:lnTo>
                <a:close/>
              </a:path>
              <a:path w="6860540" h="487044">
                <a:moveTo>
                  <a:pt x="4461891" y="233552"/>
                </a:moveTo>
                <a:lnTo>
                  <a:pt x="4442079" y="233552"/>
                </a:lnTo>
                <a:lnTo>
                  <a:pt x="4442079" y="253364"/>
                </a:lnTo>
                <a:lnTo>
                  <a:pt x="4461891" y="253364"/>
                </a:lnTo>
                <a:lnTo>
                  <a:pt x="4461891" y="233552"/>
                </a:lnTo>
                <a:close/>
              </a:path>
              <a:path w="6860540" h="487044">
                <a:moveTo>
                  <a:pt x="4501515" y="233552"/>
                </a:moveTo>
                <a:lnTo>
                  <a:pt x="4481703" y="233552"/>
                </a:lnTo>
                <a:lnTo>
                  <a:pt x="4481703" y="253364"/>
                </a:lnTo>
                <a:lnTo>
                  <a:pt x="4501515" y="253364"/>
                </a:lnTo>
                <a:lnTo>
                  <a:pt x="4501515" y="233552"/>
                </a:lnTo>
                <a:close/>
              </a:path>
              <a:path w="6860540" h="487044">
                <a:moveTo>
                  <a:pt x="4541139" y="233552"/>
                </a:moveTo>
                <a:lnTo>
                  <a:pt x="4521327" y="233552"/>
                </a:lnTo>
                <a:lnTo>
                  <a:pt x="4521327" y="253364"/>
                </a:lnTo>
                <a:lnTo>
                  <a:pt x="4541139" y="253364"/>
                </a:lnTo>
                <a:lnTo>
                  <a:pt x="4541139" y="233552"/>
                </a:lnTo>
                <a:close/>
              </a:path>
              <a:path w="6860540" h="487044">
                <a:moveTo>
                  <a:pt x="4580763" y="233552"/>
                </a:moveTo>
                <a:lnTo>
                  <a:pt x="4560951" y="233552"/>
                </a:lnTo>
                <a:lnTo>
                  <a:pt x="4560951" y="253364"/>
                </a:lnTo>
                <a:lnTo>
                  <a:pt x="4580763" y="253364"/>
                </a:lnTo>
                <a:lnTo>
                  <a:pt x="4580763" y="233552"/>
                </a:lnTo>
                <a:close/>
              </a:path>
              <a:path w="6860540" h="487044">
                <a:moveTo>
                  <a:pt x="4620386" y="233552"/>
                </a:moveTo>
                <a:lnTo>
                  <a:pt x="4600575" y="233552"/>
                </a:lnTo>
                <a:lnTo>
                  <a:pt x="4600575" y="253364"/>
                </a:lnTo>
                <a:lnTo>
                  <a:pt x="4620386" y="253364"/>
                </a:lnTo>
                <a:lnTo>
                  <a:pt x="4620386" y="233552"/>
                </a:lnTo>
                <a:close/>
              </a:path>
              <a:path w="6860540" h="487044">
                <a:moveTo>
                  <a:pt x="4660010" y="233552"/>
                </a:moveTo>
                <a:lnTo>
                  <a:pt x="4640199" y="233552"/>
                </a:lnTo>
                <a:lnTo>
                  <a:pt x="4640199" y="253364"/>
                </a:lnTo>
                <a:lnTo>
                  <a:pt x="4660010" y="253364"/>
                </a:lnTo>
                <a:lnTo>
                  <a:pt x="4660010" y="233552"/>
                </a:lnTo>
                <a:close/>
              </a:path>
              <a:path w="6860540" h="487044">
                <a:moveTo>
                  <a:pt x="4699634" y="233552"/>
                </a:moveTo>
                <a:lnTo>
                  <a:pt x="4679823" y="233552"/>
                </a:lnTo>
                <a:lnTo>
                  <a:pt x="4679823" y="253364"/>
                </a:lnTo>
                <a:lnTo>
                  <a:pt x="4699634" y="253364"/>
                </a:lnTo>
                <a:lnTo>
                  <a:pt x="4699634" y="233552"/>
                </a:lnTo>
                <a:close/>
              </a:path>
              <a:path w="6860540" h="487044">
                <a:moveTo>
                  <a:pt x="4739258" y="233552"/>
                </a:moveTo>
                <a:lnTo>
                  <a:pt x="4719447" y="233552"/>
                </a:lnTo>
                <a:lnTo>
                  <a:pt x="4719447" y="253364"/>
                </a:lnTo>
                <a:lnTo>
                  <a:pt x="4739258" y="253364"/>
                </a:lnTo>
                <a:lnTo>
                  <a:pt x="4739258" y="233552"/>
                </a:lnTo>
                <a:close/>
              </a:path>
              <a:path w="6860540" h="487044">
                <a:moveTo>
                  <a:pt x="4778883" y="233552"/>
                </a:moveTo>
                <a:lnTo>
                  <a:pt x="4759071" y="233552"/>
                </a:lnTo>
                <a:lnTo>
                  <a:pt x="4759071" y="253364"/>
                </a:lnTo>
                <a:lnTo>
                  <a:pt x="4778883" y="253364"/>
                </a:lnTo>
                <a:lnTo>
                  <a:pt x="4778883" y="233552"/>
                </a:lnTo>
                <a:close/>
              </a:path>
              <a:path w="6860540" h="487044">
                <a:moveTo>
                  <a:pt x="4818507" y="233552"/>
                </a:moveTo>
                <a:lnTo>
                  <a:pt x="4798695" y="233552"/>
                </a:lnTo>
                <a:lnTo>
                  <a:pt x="4798695" y="253364"/>
                </a:lnTo>
                <a:lnTo>
                  <a:pt x="4818507" y="253364"/>
                </a:lnTo>
                <a:lnTo>
                  <a:pt x="4818507" y="233552"/>
                </a:lnTo>
                <a:close/>
              </a:path>
              <a:path w="6860540" h="487044">
                <a:moveTo>
                  <a:pt x="4858131" y="233552"/>
                </a:moveTo>
                <a:lnTo>
                  <a:pt x="4838319" y="233552"/>
                </a:lnTo>
                <a:lnTo>
                  <a:pt x="4838319" y="253364"/>
                </a:lnTo>
                <a:lnTo>
                  <a:pt x="4858131" y="253364"/>
                </a:lnTo>
                <a:lnTo>
                  <a:pt x="4858131" y="233552"/>
                </a:lnTo>
                <a:close/>
              </a:path>
              <a:path w="6860540" h="487044">
                <a:moveTo>
                  <a:pt x="4897755" y="233552"/>
                </a:moveTo>
                <a:lnTo>
                  <a:pt x="4877943" y="233552"/>
                </a:lnTo>
                <a:lnTo>
                  <a:pt x="4877943" y="253364"/>
                </a:lnTo>
                <a:lnTo>
                  <a:pt x="4897755" y="253364"/>
                </a:lnTo>
                <a:lnTo>
                  <a:pt x="4897755" y="233552"/>
                </a:lnTo>
                <a:close/>
              </a:path>
              <a:path w="6860540" h="487044">
                <a:moveTo>
                  <a:pt x="4937379" y="233552"/>
                </a:moveTo>
                <a:lnTo>
                  <a:pt x="4917567" y="233552"/>
                </a:lnTo>
                <a:lnTo>
                  <a:pt x="4917567" y="253364"/>
                </a:lnTo>
                <a:lnTo>
                  <a:pt x="4937379" y="253364"/>
                </a:lnTo>
                <a:lnTo>
                  <a:pt x="4937379" y="233552"/>
                </a:lnTo>
                <a:close/>
              </a:path>
              <a:path w="6860540" h="487044">
                <a:moveTo>
                  <a:pt x="4977003" y="233552"/>
                </a:moveTo>
                <a:lnTo>
                  <a:pt x="4957191" y="233552"/>
                </a:lnTo>
                <a:lnTo>
                  <a:pt x="4957191" y="253364"/>
                </a:lnTo>
                <a:lnTo>
                  <a:pt x="4977003" y="253364"/>
                </a:lnTo>
                <a:lnTo>
                  <a:pt x="4977003" y="233552"/>
                </a:lnTo>
                <a:close/>
              </a:path>
              <a:path w="6860540" h="487044">
                <a:moveTo>
                  <a:pt x="5016627" y="233552"/>
                </a:moveTo>
                <a:lnTo>
                  <a:pt x="4996815" y="233552"/>
                </a:lnTo>
                <a:lnTo>
                  <a:pt x="4996815" y="253364"/>
                </a:lnTo>
                <a:lnTo>
                  <a:pt x="5016627" y="253364"/>
                </a:lnTo>
                <a:lnTo>
                  <a:pt x="5016627" y="233552"/>
                </a:lnTo>
                <a:close/>
              </a:path>
              <a:path w="6860540" h="487044">
                <a:moveTo>
                  <a:pt x="5056251" y="233552"/>
                </a:moveTo>
                <a:lnTo>
                  <a:pt x="5036439" y="233552"/>
                </a:lnTo>
                <a:lnTo>
                  <a:pt x="5036439" y="253364"/>
                </a:lnTo>
                <a:lnTo>
                  <a:pt x="5056251" y="253364"/>
                </a:lnTo>
                <a:lnTo>
                  <a:pt x="5056251" y="233552"/>
                </a:lnTo>
                <a:close/>
              </a:path>
              <a:path w="6860540" h="487044">
                <a:moveTo>
                  <a:pt x="5095875" y="233552"/>
                </a:moveTo>
                <a:lnTo>
                  <a:pt x="5076063" y="233552"/>
                </a:lnTo>
                <a:lnTo>
                  <a:pt x="5076063" y="253364"/>
                </a:lnTo>
                <a:lnTo>
                  <a:pt x="5095875" y="253364"/>
                </a:lnTo>
                <a:lnTo>
                  <a:pt x="5095875" y="233552"/>
                </a:lnTo>
                <a:close/>
              </a:path>
              <a:path w="6860540" h="487044">
                <a:moveTo>
                  <a:pt x="5135499" y="233552"/>
                </a:moveTo>
                <a:lnTo>
                  <a:pt x="5115686" y="233552"/>
                </a:lnTo>
                <a:lnTo>
                  <a:pt x="5115686" y="253364"/>
                </a:lnTo>
                <a:lnTo>
                  <a:pt x="5135499" y="253364"/>
                </a:lnTo>
                <a:lnTo>
                  <a:pt x="5135499" y="233552"/>
                </a:lnTo>
                <a:close/>
              </a:path>
              <a:path w="6860540" h="487044">
                <a:moveTo>
                  <a:pt x="5175123" y="233552"/>
                </a:moveTo>
                <a:lnTo>
                  <a:pt x="5155310" y="233552"/>
                </a:lnTo>
                <a:lnTo>
                  <a:pt x="5155310" y="253364"/>
                </a:lnTo>
                <a:lnTo>
                  <a:pt x="5175123" y="253364"/>
                </a:lnTo>
                <a:lnTo>
                  <a:pt x="5175123" y="233552"/>
                </a:lnTo>
                <a:close/>
              </a:path>
              <a:path w="6860540" h="487044">
                <a:moveTo>
                  <a:pt x="5214747" y="233552"/>
                </a:moveTo>
                <a:lnTo>
                  <a:pt x="5194934" y="233552"/>
                </a:lnTo>
                <a:lnTo>
                  <a:pt x="5194934" y="253364"/>
                </a:lnTo>
                <a:lnTo>
                  <a:pt x="5214747" y="253364"/>
                </a:lnTo>
                <a:lnTo>
                  <a:pt x="5214747" y="233552"/>
                </a:lnTo>
                <a:close/>
              </a:path>
              <a:path w="6860540" h="487044">
                <a:moveTo>
                  <a:pt x="5254371" y="233552"/>
                </a:moveTo>
                <a:lnTo>
                  <a:pt x="5234558" y="233552"/>
                </a:lnTo>
                <a:lnTo>
                  <a:pt x="5234558" y="253364"/>
                </a:lnTo>
                <a:lnTo>
                  <a:pt x="5254371" y="253364"/>
                </a:lnTo>
                <a:lnTo>
                  <a:pt x="5254371" y="233552"/>
                </a:lnTo>
                <a:close/>
              </a:path>
              <a:path w="6860540" h="487044">
                <a:moveTo>
                  <a:pt x="5293995" y="233552"/>
                </a:moveTo>
                <a:lnTo>
                  <a:pt x="5274183" y="233552"/>
                </a:lnTo>
                <a:lnTo>
                  <a:pt x="5274183" y="253364"/>
                </a:lnTo>
                <a:lnTo>
                  <a:pt x="5293995" y="253364"/>
                </a:lnTo>
                <a:lnTo>
                  <a:pt x="5293995" y="233552"/>
                </a:lnTo>
                <a:close/>
              </a:path>
              <a:path w="6860540" h="487044">
                <a:moveTo>
                  <a:pt x="5333619" y="233552"/>
                </a:moveTo>
                <a:lnTo>
                  <a:pt x="5313807" y="233552"/>
                </a:lnTo>
                <a:lnTo>
                  <a:pt x="5313807" y="253364"/>
                </a:lnTo>
                <a:lnTo>
                  <a:pt x="5333619" y="253364"/>
                </a:lnTo>
                <a:lnTo>
                  <a:pt x="5333619" y="233552"/>
                </a:lnTo>
                <a:close/>
              </a:path>
              <a:path w="6860540" h="487044">
                <a:moveTo>
                  <a:pt x="5373243" y="233552"/>
                </a:moveTo>
                <a:lnTo>
                  <a:pt x="5353431" y="233552"/>
                </a:lnTo>
                <a:lnTo>
                  <a:pt x="5353431" y="253364"/>
                </a:lnTo>
                <a:lnTo>
                  <a:pt x="5373243" y="253364"/>
                </a:lnTo>
                <a:lnTo>
                  <a:pt x="5373243" y="233552"/>
                </a:lnTo>
                <a:close/>
              </a:path>
              <a:path w="6860540" h="487044">
                <a:moveTo>
                  <a:pt x="5412867" y="233552"/>
                </a:moveTo>
                <a:lnTo>
                  <a:pt x="5393055" y="233552"/>
                </a:lnTo>
                <a:lnTo>
                  <a:pt x="5393055" y="253364"/>
                </a:lnTo>
                <a:lnTo>
                  <a:pt x="5412867" y="253364"/>
                </a:lnTo>
                <a:lnTo>
                  <a:pt x="5412867" y="233552"/>
                </a:lnTo>
                <a:close/>
              </a:path>
              <a:path w="6860540" h="487044">
                <a:moveTo>
                  <a:pt x="5452491" y="233552"/>
                </a:moveTo>
                <a:lnTo>
                  <a:pt x="5432679" y="233552"/>
                </a:lnTo>
                <a:lnTo>
                  <a:pt x="5432679" y="253364"/>
                </a:lnTo>
                <a:lnTo>
                  <a:pt x="5452491" y="253364"/>
                </a:lnTo>
                <a:lnTo>
                  <a:pt x="5452491" y="233552"/>
                </a:lnTo>
                <a:close/>
              </a:path>
              <a:path w="6860540" h="487044">
                <a:moveTo>
                  <a:pt x="5492115" y="233552"/>
                </a:moveTo>
                <a:lnTo>
                  <a:pt x="5472303" y="233552"/>
                </a:lnTo>
                <a:lnTo>
                  <a:pt x="5472303" y="253364"/>
                </a:lnTo>
                <a:lnTo>
                  <a:pt x="5492115" y="253364"/>
                </a:lnTo>
                <a:lnTo>
                  <a:pt x="5492115" y="233552"/>
                </a:lnTo>
                <a:close/>
              </a:path>
              <a:path w="6860540" h="487044">
                <a:moveTo>
                  <a:pt x="5531739" y="233552"/>
                </a:moveTo>
                <a:lnTo>
                  <a:pt x="5511927" y="233552"/>
                </a:lnTo>
                <a:lnTo>
                  <a:pt x="5511927" y="253364"/>
                </a:lnTo>
                <a:lnTo>
                  <a:pt x="5531739" y="253364"/>
                </a:lnTo>
                <a:lnTo>
                  <a:pt x="5531739" y="233552"/>
                </a:lnTo>
                <a:close/>
              </a:path>
              <a:path w="6860540" h="487044">
                <a:moveTo>
                  <a:pt x="5571363" y="233552"/>
                </a:moveTo>
                <a:lnTo>
                  <a:pt x="5551551" y="233552"/>
                </a:lnTo>
                <a:lnTo>
                  <a:pt x="5551551" y="253364"/>
                </a:lnTo>
                <a:lnTo>
                  <a:pt x="5571363" y="253364"/>
                </a:lnTo>
                <a:lnTo>
                  <a:pt x="5571363" y="233552"/>
                </a:lnTo>
                <a:close/>
              </a:path>
              <a:path w="6860540" h="487044">
                <a:moveTo>
                  <a:pt x="5610986" y="233552"/>
                </a:moveTo>
                <a:lnTo>
                  <a:pt x="5591175" y="233552"/>
                </a:lnTo>
                <a:lnTo>
                  <a:pt x="5591175" y="253364"/>
                </a:lnTo>
                <a:lnTo>
                  <a:pt x="5610986" y="253364"/>
                </a:lnTo>
                <a:lnTo>
                  <a:pt x="5610986" y="233552"/>
                </a:lnTo>
                <a:close/>
              </a:path>
              <a:path w="6860540" h="487044">
                <a:moveTo>
                  <a:pt x="5650610" y="233552"/>
                </a:moveTo>
                <a:lnTo>
                  <a:pt x="5630799" y="233552"/>
                </a:lnTo>
                <a:lnTo>
                  <a:pt x="5630799" y="253364"/>
                </a:lnTo>
                <a:lnTo>
                  <a:pt x="5650610" y="253364"/>
                </a:lnTo>
                <a:lnTo>
                  <a:pt x="5650610" y="233552"/>
                </a:lnTo>
                <a:close/>
              </a:path>
              <a:path w="6860540" h="487044">
                <a:moveTo>
                  <a:pt x="5690234" y="233552"/>
                </a:moveTo>
                <a:lnTo>
                  <a:pt x="5670423" y="233552"/>
                </a:lnTo>
                <a:lnTo>
                  <a:pt x="5670423" y="253364"/>
                </a:lnTo>
                <a:lnTo>
                  <a:pt x="5690234" y="253364"/>
                </a:lnTo>
                <a:lnTo>
                  <a:pt x="5690234" y="233552"/>
                </a:lnTo>
                <a:close/>
              </a:path>
              <a:path w="6860540" h="487044">
                <a:moveTo>
                  <a:pt x="5729858" y="233552"/>
                </a:moveTo>
                <a:lnTo>
                  <a:pt x="5710047" y="233552"/>
                </a:lnTo>
                <a:lnTo>
                  <a:pt x="5710047" y="253364"/>
                </a:lnTo>
                <a:lnTo>
                  <a:pt x="5729858" y="253364"/>
                </a:lnTo>
                <a:lnTo>
                  <a:pt x="5729858" y="233552"/>
                </a:lnTo>
                <a:close/>
              </a:path>
              <a:path w="6860540" h="487044">
                <a:moveTo>
                  <a:pt x="5769483" y="233552"/>
                </a:moveTo>
                <a:lnTo>
                  <a:pt x="5749671" y="233552"/>
                </a:lnTo>
                <a:lnTo>
                  <a:pt x="5749671" y="253364"/>
                </a:lnTo>
                <a:lnTo>
                  <a:pt x="5769483" y="253364"/>
                </a:lnTo>
                <a:lnTo>
                  <a:pt x="5769483" y="233552"/>
                </a:lnTo>
                <a:close/>
              </a:path>
              <a:path w="6860540" h="487044">
                <a:moveTo>
                  <a:pt x="5809107" y="233552"/>
                </a:moveTo>
                <a:lnTo>
                  <a:pt x="5789295" y="233552"/>
                </a:lnTo>
                <a:lnTo>
                  <a:pt x="5789295" y="253364"/>
                </a:lnTo>
                <a:lnTo>
                  <a:pt x="5809107" y="253364"/>
                </a:lnTo>
                <a:lnTo>
                  <a:pt x="5809107" y="233552"/>
                </a:lnTo>
                <a:close/>
              </a:path>
              <a:path w="6860540" h="487044">
                <a:moveTo>
                  <a:pt x="5848731" y="233552"/>
                </a:moveTo>
                <a:lnTo>
                  <a:pt x="5828919" y="233552"/>
                </a:lnTo>
                <a:lnTo>
                  <a:pt x="5828919" y="253364"/>
                </a:lnTo>
                <a:lnTo>
                  <a:pt x="5848731" y="253364"/>
                </a:lnTo>
                <a:lnTo>
                  <a:pt x="5848731" y="233552"/>
                </a:lnTo>
                <a:close/>
              </a:path>
              <a:path w="6860540" h="487044">
                <a:moveTo>
                  <a:pt x="5888355" y="233552"/>
                </a:moveTo>
                <a:lnTo>
                  <a:pt x="5868543" y="233552"/>
                </a:lnTo>
                <a:lnTo>
                  <a:pt x="5868543" y="253364"/>
                </a:lnTo>
                <a:lnTo>
                  <a:pt x="5888355" y="253364"/>
                </a:lnTo>
                <a:lnTo>
                  <a:pt x="5888355" y="233552"/>
                </a:lnTo>
                <a:close/>
              </a:path>
              <a:path w="6860540" h="487044">
                <a:moveTo>
                  <a:pt x="5927979" y="233552"/>
                </a:moveTo>
                <a:lnTo>
                  <a:pt x="5908167" y="233552"/>
                </a:lnTo>
                <a:lnTo>
                  <a:pt x="5908167" y="253364"/>
                </a:lnTo>
                <a:lnTo>
                  <a:pt x="5927979" y="253364"/>
                </a:lnTo>
                <a:lnTo>
                  <a:pt x="5927979" y="233552"/>
                </a:lnTo>
                <a:close/>
              </a:path>
              <a:path w="6860540" h="487044">
                <a:moveTo>
                  <a:pt x="5967603" y="233552"/>
                </a:moveTo>
                <a:lnTo>
                  <a:pt x="5947791" y="233552"/>
                </a:lnTo>
                <a:lnTo>
                  <a:pt x="5947791" y="253364"/>
                </a:lnTo>
                <a:lnTo>
                  <a:pt x="5967603" y="253364"/>
                </a:lnTo>
                <a:lnTo>
                  <a:pt x="5967603" y="233552"/>
                </a:lnTo>
                <a:close/>
              </a:path>
              <a:path w="6860540" h="487044">
                <a:moveTo>
                  <a:pt x="6007227" y="233552"/>
                </a:moveTo>
                <a:lnTo>
                  <a:pt x="5987415" y="233552"/>
                </a:lnTo>
                <a:lnTo>
                  <a:pt x="5987415" y="253364"/>
                </a:lnTo>
                <a:lnTo>
                  <a:pt x="6007227" y="253364"/>
                </a:lnTo>
                <a:lnTo>
                  <a:pt x="6007227" y="233552"/>
                </a:lnTo>
                <a:close/>
              </a:path>
              <a:path w="6860540" h="487044">
                <a:moveTo>
                  <a:pt x="6046851" y="233552"/>
                </a:moveTo>
                <a:lnTo>
                  <a:pt x="6027039" y="233552"/>
                </a:lnTo>
                <a:lnTo>
                  <a:pt x="6027039" y="253364"/>
                </a:lnTo>
                <a:lnTo>
                  <a:pt x="6046851" y="253364"/>
                </a:lnTo>
                <a:lnTo>
                  <a:pt x="6046851" y="233552"/>
                </a:lnTo>
                <a:close/>
              </a:path>
              <a:path w="6860540" h="487044">
                <a:moveTo>
                  <a:pt x="6086475" y="233552"/>
                </a:moveTo>
                <a:lnTo>
                  <a:pt x="6066663" y="233552"/>
                </a:lnTo>
                <a:lnTo>
                  <a:pt x="6066663" y="253364"/>
                </a:lnTo>
                <a:lnTo>
                  <a:pt x="6086475" y="253364"/>
                </a:lnTo>
                <a:lnTo>
                  <a:pt x="6086475" y="233552"/>
                </a:lnTo>
                <a:close/>
              </a:path>
              <a:path w="6860540" h="487044">
                <a:moveTo>
                  <a:pt x="6126099" y="233552"/>
                </a:moveTo>
                <a:lnTo>
                  <a:pt x="6106286" y="233552"/>
                </a:lnTo>
                <a:lnTo>
                  <a:pt x="6106286" y="253364"/>
                </a:lnTo>
                <a:lnTo>
                  <a:pt x="6126099" y="253364"/>
                </a:lnTo>
                <a:lnTo>
                  <a:pt x="6126099" y="233552"/>
                </a:lnTo>
                <a:close/>
              </a:path>
              <a:path w="6860540" h="487044">
                <a:moveTo>
                  <a:pt x="6165723" y="233552"/>
                </a:moveTo>
                <a:lnTo>
                  <a:pt x="6145910" y="233552"/>
                </a:lnTo>
                <a:lnTo>
                  <a:pt x="6145910" y="253364"/>
                </a:lnTo>
                <a:lnTo>
                  <a:pt x="6165723" y="253364"/>
                </a:lnTo>
                <a:lnTo>
                  <a:pt x="6165723" y="233552"/>
                </a:lnTo>
                <a:close/>
              </a:path>
              <a:path w="6860540" h="487044">
                <a:moveTo>
                  <a:pt x="6205347" y="233552"/>
                </a:moveTo>
                <a:lnTo>
                  <a:pt x="6185534" y="233552"/>
                </a:lnTo>
                <a:lnTo>
                  <a:pt x="6185534" y="253364"/>
                </a:lnTo>
                <a:lnTo>
                  <a:pt x="6205347" y="253364"/>
                </a:lnTo>
                <a:lnTo>
                  <a:pt x="6205347" y="233552"/>
                </a:lnTo>
                <a:close/>
              </a:path>
              <a:path w="6860540" h="487044">
                <a:moveTo>
                  <a:pt x="6244971" y="233552"/>
                </a:moveTo>
                <a:lnTo>
                  <a:pt x="6225158" y="233552"/>
                </a:lnTo>
                <a:lnTo>
                  <a:pt x="6225158" y="253364"/>
                </a:lnTo>
                <a:lnTo>
                  <a:pt x="6244971" y="253364"/>
                </a:lnTo>
                <a:lnTo>
                  <a:pt x="6244971" y="233552"/>
                </a:lnTo>
                <a:close/>
              </a:path>
              <a:path w="6860540" h="487044">
                <a:moveTo>
                  <a:pt x="6284595" y="233552"/>
                </a:moveTo>
                <a:lnTo>
                  <a:pt x="6264783" y="233552"/>
                </a:lnTo>
                <a:lnTo>
                  <a:pt x="6264783" y="253364"/>
                </a:lnTo>
                <a:lnTo>
                  <a:pt x="6284595" y="253364"/>
                </a:lnTo>
                <a:lnTo>
                  <a:pt x="6284595" y="233552"/>
                </a:lnTo>
                <a:close/>
              </a:path>
              <a:path w="6860540" h="487044">
                <a:moveTo>
                  <a:pt x="6324219" y="233552"/>
                </a:moveTo>
                <a:lnTo>
                  <a:pt x="6304407" y="233552"/>
                </a:lnTo>
                <a:lnTo>
                  <a:pt x="6304407" y="253364"/>
                </a:lnTo>
                <a:lnTo>
                  <a:pt x="6324219" y="253364"/>
                </a:lnTo>
                <a:lnTo>
                  <a:pt x="6324219" y="233552"/>
                </a:lnTo>
                <a:close/>
              </a:path>
              <a:path w="6860540" h="487044">
                <a:moveTo>
                  <a:pt x="6363843" y="233552"/>
                </a:moveTo>
                <a:lnTo>
                  <a:pt x="6344031" y="233552"/>
                </a:lnTo>
                <a:lnTo>
                  <a:pt x="6344031" y="253364"/>
                </a:lnTo>
                <a:lnTo>
                  <a:pt x="6363843" y="253364"/>
                </a:lnTo>
                <a:lnTo>
                  <a:pt x="6363843" y="233552"/>
                </a:lnTo>
                <a:close/>
              </a:path>
              <a:path w="6860540" h="487044">
                <a:moveTo>
                  <a:pt x="6403467" y="233552"/>
                </a:moveTo>
                <a:lnTo>
                  <a:pt x="6383655" y="233552"/>
                </a:lnTo>
                <a:lnTo>
                  <a:pt x="6383655" y="253364"/>
                </a:lnTo>
                <a:lnTo>
                  <a:pt x="6403467" y="253364"/>
                </a:lnTo>
                <a:lnTo>
                  <a:pt x="6403467" y="233552"/>
                </a:lnTo>
                <a:close/>
              </a:path>
              <a:path w="6860540" h="487044">
                <a:moveTo>
                  <a:pt x="6443091" y="233552"/>
                </a:moveTo>
                <a:lnTo>
                  <a:pt x="6423279" y="233552"/>
                </a:lnTo>
                <a:lnTo>
                  <a:pt x="6423279" y="253364"/>
                </a:lnTo>
                <a:lnTo>
                  <a:pt x="6443091" y="253364"/>
                </a:lnTo>
                <a:lnTo>
                  <a:pt x="6443091" y="233552"/>
                </a:lnTo>
                <a:close/>
              </a:path>
              <a:path w="6860540" h="487044">
                <a:moveTo>
                  <a:pt x="6482715" y="233552"/>
                </a:moveTo>
                <a:lnTo>
                  <a:pt x="6462903" y="233552"/>
                </a:lnTo>
                <a:lnTo>
                  <a:pt x="6462903" y="253364"/>
                </a:lnTo>
                <a:lnTo>
                  <a:pt x="6482715" y="253364"/>
                </a:lnTo>
                <a:lnTo>
                  <a:pt x="6482715" y="233552"/>
                </a:lnTo>
                <a:close/>
              </a:path>
              <a:path w="6860540" h="487044">
                <a:moveTo>
                  <a:pt x="6522339" y="233552"/>
                </a:moveTo>
                <a:lnTo>
                  <a:pt x="6502527" y="233552"/>
                </a:lnTo>
                <a:lnTo>
                  <a:pt x="6502527" y="253364"/>
                </a:lnTo>
                <a:lnTo>
                  <a:pt x="6522339" y="253364"/>
                </a:lnTo>
                <a:lnTo>
                  <a:pt x="6522339" y="233552"/>
                </a:lnTo>
                <a:close/>
              </a:path>
              <a:path w="6860540" h="487044">
                <a:moveTo>
                  <a:pt x="6561963" y="233552"/>
                </a:moveTo>
                <a:lnTo>
                  <a:pt x="6542151" y="233552"/>
                </a:lnTo>
                <a:lnTo>
                  <a:pt x="6542151" y="253364"/>
                </a:lnTo>
                <a:lnTo>
                  <a:pt x="6561963" y="253364"/>
                </a:lnTo>
                <a:lnTo>
                  <a:pt x="6561963" y="233552"/>
                </a:lnTo>
                <a:close/>
              </a:path>
              <a:path w="6860540" h="487044">
                <a:moveTo>
                  <a:pt x="6601586" y="233552"/>
                </a:moveTo>
                <a:lnTo>
                  <a:pt x="6581775" y="233552"/>
                </a:lnTo>
                <a:lnTo>
                  <a:pt x="6581775" y="253364"/>
                </a:lnTo>
                <a:lnTo>
                  <a:pt x="6601586" y="253364"/>
                </a:lnTo>
                <a:lnTo>
                  <a:pt x="6601586" y="233552"/>
                </a:lnTo>
                <a:close/>
              </a:path>
              <a:path w="6860540" h="487044">
                <a:moveTo>
                  <a:pt x="6641210" y="233552"/>
                </a:moveTo>
                <a:lnTo>
                  <a:pt x="6621399" y="233552"/>
                </a:lnTo>
                <a:lnTo>
                  <a:pt x="6621399" y="253364"/>
                </a:lnTo>
                <a:lnTo>
                  <a:pt x="6641210" y="253364"/>
                </a:lnTo>
                <a:lnTo>
                  <a:pt x="6641210" y="233552"/>
                </a:lnTo>
                <a:close/>
              </a:path>
              <a:path w="6860540" h="487044">
                <a:moveTo>
                  <a:pt x="6680834" y="233552"/>
                </a:moveTo>
                <a:lnTo>
                  <a:pt x="6661023" y="233552"/>
                </a:lnTo>
                <a:lnTo>
                  <a:pt x="6661023" y="253364"/>
                </a:lnTo>
                <a:lnTo>
                  <a:pt x="6680834" y="253364"/>
                </a:lnTo>
                <a:lnTo>
                  <a:pt x="6680834" y="233552"/>
                </a:lnTo>
                <a:close/>
              </a:path>
              <a:path w="6860540" h="487044">
                <a:moveTo>
                  <a:pt x="6720458" y="233552"/>
                </a:moveTo>
                <a:lnTo>
                  <a:pt x="6700647" y="233552"/>
                </a:lnTo>
                <a:lnTo>
                  <a:pt x="6700647" y="253364"/>
                </a:lnTo>
                <a:lnTo>
                  <a:pt x="6720458" y="253364"/>
                </a:lnTo>
                <a:lnTo>
                  <a:pt x="6720458" y="233552"/>
                </a:lnTo>
                <a:close/>
              </a:path>
              <a:path w="6860540" h="487044">
                <a:moveTo>
                  <a:pt x="6760083" y="233552"/>
                </a:moveTo>
                <a:lnTo>
                  <a:pt x="6740271" y="233552"/>
                </a:lnTo>
                <a:lnTo>
                  <a:pt x="6740271" y="253364"/>
                </a:lnTo>
                <a:lnTo>
                  <a:pt x="6760083" y="253364"/>
                </a:lnTo>
                <a:lnTo>
                  <a:pt x="6760083" y="233552"/>
                </a:lnTo>
                <a:close/>
              </a:path>
              <a:path w="6860540" h="487044">
                <a:moveTo>
                  <a:pt x="6799707" y="233552"/>
                </a:moveTo>
                <a:lnTo>
                  <a:pt x="6779895" y="233552"/>
                </a:lnTo>
                <a:lnTo>
                  <a:pt x="6779895" y="253364"/>
                </a:lnTo>
                <a:lnTo>
                  <a:pt x="6799707" y="253364"/>
                </a:lnTo>
                <a:lnTo>
                  <a:pt x="6799707" y="233552"/>
                </a:lnTo>
                <a:close/>
              </a:path>
              <a:path w="6860540" h="487044">
                <a:moveTo>
                  <a:pt x="6814311" y="258572"/>
                </a:moveTo>
                <a:lnTo>
                  <a:pt x="6794500" y="258572"/>
                </a:lnTo>
                <a:lnTo>
                  <a:pt x="6794500" y="278384"/>
                </a:lnTo>
                <a:lnTo>
                  <a:pt x="6814311" y="278384"/>
                </a:lnTo>
                <a:lnTo>
                  <a:pt x="6814311" y="258572"/>
                </a:lnTo>
                <a:close/>
              </a:path>
              <a:path w="6860540" h="487044">
                <a:moveTo>
                  <a:pt x="6814311" y="298196"/>
                </a:moveTo>
                <a:lnTo>
                  <a:pt x="6794500" y="298196"/>
                </a:lnTo>
                <a:lnTo>
                  <a:pt x="6794500" y="318008"/>
                </a:lnTo>
                <a:lnTo>
                  <a:pt x="6814311" y="318008"/>
                </a:lnTo>
                <a:lnTo>
                  <a:pt x="6814311" y="298196"/>
                </a:lnTo>
                <a:close/>
              </a:path>
              <a:path w="6860540" h="487044">
                <a:moveTo>
                  <a:pt x="6814311" y="337820"/>
                </a:moveTo>
                <a:lnTo>
                  <a:pt x="6794500" y="337820"/>
                </a:lnTo>
                <a:lnTo>
                  <a:pt x="6794500" y="357631"/>
                </a:lnTo>
                <a:lnTo>
                  <a:pt x="6814311" y="357631"/>
                </a:lnTo>
                <a:lnTo>
                  <a:pt x="6814311" y="337820"/>
                </a:lnTo>
                <a:close/>
              </a:path>
              <a:path w="6860540" h="487044">
                <a:moveTo>
                  <a:pt x="6759702" y="379729"/>
                </a:moveTo>
                <a:lnTo>
                  <a:pt x="6750304" y="385317"/>
                </a:lnTo>
                <a:lnTo>
                  <a:pt x="6748653" y="391413"/>
                </a:lnTo>
                <a:lnTo>
                  <a:pt x="6751447" y="396113"/>
                </a:lnTo>
                <a:lnTo>
                  <a:pt x="6804406" y="486917"/>
                </a:lnTo>
                <a:lnTo>
                  <a:pt x="6815839" y="467360"/>
                </a:lnTo>
                <a:lnTo>
                  <a:pt x="6794500" y="467360"/>
                </a:lnTo>
                <a:lnTo>
                  <a:pt x="6794500" y="456691"/>
                </a:lnTo>
                <a:lnTo>
                  <a:pt x="6799156" y="456691"/>
                </a:lnTo>
                <a:lnTo>
                  <a:pt x="6804469" y="447584"/>
                </a:lnTo>
                <a:lnTo>
                  <a:pt x="6798225" y="436879"/>
                </a:lnTo>
                <a:lnTo>
                  <a:pt x="6794500" y="436879"/>
                </a:lnTo>
                <a:lnTo>
                  <a:pt x="6794500" y="430493"/>
                </a:lnTo>
                <a:lnTo>
                  <a:pt x="6768592" y="386079"/>
                </a:lnTo>
                <a:lnTo>
                  <a:pt x="6765798" y="381380"/>
                </a:lnTo>
                <a:lnTo>
                  <a:pt x="6759702" y="379729"/>
                </a:lnTo>
                <a:close/>
              </a:path>
              <a:path w="6860540" h="487044">
                <a:moveTo>
                  <a:pt x="6799156" y="456691"/>
                </a:moveTo>
                <a:lnTo>
                  <a:pt x="6794500" y="456691"/>
                </a:lnTo>
                <a:lnTo>
                  <a:pt x="6794500" y="467360"/>
                </a:lnTo>
                <a:lnTo>
                  <a:pt x="6814311" y="467360"/>
                </a:lnTo>
                <a:lnTo>
                  <a:pt x="6814311" y="462279"/>
                </a:lnTo>
                <a:lnTo>
                  <a:pt x="6795897" y="462279"/>
                </a:lnTo>
                <a:lnTo>
                  <a:pt x="6799156" y="456691"/>
                </a:lnTo>
                <a:close/>
              </a:path>
              <a:path w="6860540" h="487044">
                <a:moveTo>
                  <a:pt x="6822076" y="456691"/>
                </a:moveTo>
                <a:lnTo>
                  <a:pt x="6814311" y="456691"/>
                </a:lnTo>
                <a:lnTo>
                  <a:pt x="6814311" y="467360"/>
                </a:lnTo>
                <a:lnTo>
                  <a:pt x="6815839" y="467360"/>
                </a:lnTo>
                <a:lnTo>
                  <a:pt x="6822076" y="456691"/>
                </a:lnTo>
                <a:close/>
              </a:path>
              <a:path w="6860540" h="487044">
                <a:moveTo>
                  <a:pt x="6804469" y="447584"/>
                </a:moveTo>
                <a:lnTo>
                  <a:pt x="6795897" y="462279"/>
                </a:lnTo>
                <a:lnTo>
                  <a:pt x="6813042" y="462279"/>
                </a:lnTo>
                <a:lnTo>
                  <a:pt x="6804469" y="447584"/>
                </a:lnTo>
                <a:close/>
              </a:path>
              <a:path w="6860540" h="487044">
                <a:moveTo>
                  <a:pt x="6814311" y="430711"/>
                </a:moveTo>
                <a:lnTo>
                  <a:pt x="6804469" y="447584"/>
                </a:lnTo>
                <a:lnTo>
                  <a:pt x="6813042" y="462279"/>
                </a:lnTo>
                <a:lnTo>
                  <a:pt x="6814311" y="462279"/>
                </a:lnTo>
                <a:lnTo>
                  <a:pt x="6814311" y="456691"/>
                </a:lnTo>
                <a:lnTo>
                  <a:pt x="6822076" y="456691"/>
                </a:lnTo>
                <a:lnTo>
                  <a:pt x="6833658" y="436879"/>
                </a:lnTo>
                <a:lnTo>
                  <a:pt x="6814311" y="436879"/>
                </a:lnTo>
                <a:lnTo>
                  <a:pt x="6814311" y="430711"/>
                </a:lnTo>
                <a:close/>
              </a:path>
              <a:path w="6860540" h="487044">
                <a:moveTo>
                  <a:pt x="6794500" y="430493"/>
                </a:moveTo>
                <a:lnTo>
                  <a:pt x="6794500" y="436879"/>
                </a:lnTo>
                <a:lnTo>
                  <a:pt x="6798225" y="436879"/>
                </a:lnTo>
                <a:lnTo>
                  <a:pt x="6794500" y="430493"/>
                </a:lnTo>
                <a:close/>
              </a:path>
              <a:path w="6860540" h="487044">
                <a:moveTo>
                  <a:pt x="6814311" y="417067"/>
                </a:moveTo>
                <a:lnTo>
                  <a:pt x="6794500" y="417067"/>
                </a:lnTo>
                <a:lnTo>
                  <a:pt x="6794500" y="430493"/>
                </a:lnTo>
                <a:lnTo>
                  <a:pt x="6798225" y="436879"/>
                </a:lnTo>
                <a:lnTo>
                  <a:pt x="6810713" y="436879"/>
                </a:lnTo>
                <a:lnTo>
                  <a:pt x="6814311" y="430711"/>
                </a:lnTo>
                <a:lnTo>
                  <a:pt x="6814311" y="417067"/>
                </a:lnTo>
                <a:close/>
              </a:path>
              <a:path w="6860540" h="487044">
                <a:moveTo>
                  <a:pt x="6849109" y="379729"/>
                </a:moveTo>
                <a:lnTo>
                  <a:pt x="6843014" y="381380"/>
                </a:lnTo>
                <a:lnTo>
                  <a:pt x="6840347" y="386079"/>
                </a:lnTo>
                <a:lnTo>
                  <a:pt x="6814311" y="430711"/>
                </a:lnTo>
                <a:lnTo>
                  <a:pt x="6814311" y="436879"/>
                </a:lnTo>
                <a:lnTo>
                  <a:pt x="6833658" y="436879"/>
                </a:lnTo>
                <a:lnTo>
                  <a:pt x="6857492" y="396113"/>
                </a:lnTo>
                <a:lnTo>
                  <a:pt x="6860158" y="391413"/>
                </a:lnTo>
                <a:lnTo>
                  <a:pt x="6858634" y="385317"/>
                </a:lnTo>
                <a:lnTo>
                  <a:pt x="6853808" y="382524"/>
                </a:lnTo>
                <a:lnTo>
                  <a:pt x="6849109" y="379729"/>
                </a:lnTo>
                <a:close/>
              </a:path>
              <a:path w="6860540" h="487044">
                <a:moveTo>
                  <a:pt x="6814311" y="377443"/>
                </a:moveTo>
                <a:lnTo>
                  <a:pt x="6794500" y="377443"/>
                </a:lnTo>
                <a:lnTo>
                  <a:pt x="6794500" y="397255"/>
                </a:lnTo>
                <a:lnTo>
                  <a:pt x="6814311" y="397255"/>
                </a:lnTo>
                <a:lnTo>
                  <a:pt x="6814311" y="377443"/>
                </a:lnTo>
                <a:close/>
              </a:path>
            </a:pathLst>
          </a:custGeom>
          <a:solidFill>
            <a:srgbClr val="0078D6"/>
          </a:solidFill>
        </p:spPr>
        <p:txBody>
          <a:bodyPr wrap="square" lIns="0" tIns="0" rIns="0" bIns="0" rtlCol="0"/>
          <a:lstStyle/>
          <a:p>
            <a:endParaRPr/>
          </a:p>
        </p:txBody>
      </p:sp>
      <p:sp>
        <p:nvSpPr>
          <p:cNvPr id="27" name="object 27"/>
          <p:cNvSpPr/>
          <p:nvPr/>
        </p:nvSpPr>
        <p:spPr>
          <a:xfrm>
            <a:off x="11435968" y="2542794"/>
            <a:ext cx="111760" cy="601345"/>
          </a:xfrm>
          <a:custGeom>
            <a:avLst/>
            <a:gdLst/>
            <a:ahLst/>
            <a:cxnLst/>
            <a:rect l="l" t="t" r="r" b="b"/>
            <a:pathLst>
              <a:path w="111759" h="601344">
                <a:moveTo>
                  <a:pt x="65658" y="0"/>
                </a:moveTo>
                <a:lnTo>
                  <a:pt x="45847" y="0"/>
                </a:lnTo>
                <a:lnTo>
                  <a:pt x="45847" y="19811"/>
                </a:lnTo>
                <a:lnTo>
                  <a:pt x="65658" y="19811"/>
                </a:lnTo>
                <a:lnTo>
                  <a:pt x="65658" y="0"/>
                </a:lnTo>
                <a:close/>
              </a:path>
              <a:path w="111759" h="601344">
                <a:moveTo>
                  <a:pt x="65658" y="39623"/>
                </a:moveTo>
                <a:lnTo>
                  <a:pt x="45847" y="39623"/>
                </a:lnTo>
                <a:lnTo>
                  <a:pt x="45847" y="59435"/>
                </a:lnTo>
                <a:lnTo>
                  <a:pt x="65658" y="59435"/>
                </a:lnTo>
                <a:lnTo>
                  <a:pt x="65658" y="39623"/>
                </a:lnTo>
                <a:close/>
              </a:path>
              <a:path w="111759" h="601344">
                <a:moveTo>
                  <a:pt x="65658" y="79247"/>
                </a:moveTo>
                <a:lnTo>
                  <a:pt x="45847" y="79247"/>
                </a:lnTo>
                <a:lnTo>
                  <a:pt x="45847" y="99059"/>
                </a:lnTo>
                <a:lnTo>
                  <a:pt x="65658" y="99059"/>
                </a:lnTo>
                <a:lnTo>
                  <a:pt x="65658" y="79247"/>
                </a:lnTo>
                <a:close/>
              </a:path>
              <a:path w="111759" h="601344">
                <a:moveTo>
                  <a:pt x="65658" y="118871"/>
                </a:moveTo>
                <a:lnTo>
                  <a:pt x="45847" y="118871"/>
                </a:lnTo>
                <a:lnTo>
                  <a:pt x="45847" y="138683"/>
                </a:lnTo>
                <a:lnTo>
                  <a:pt x="65658" y="138683"/>
                </a:lnTo>
                <a:lnTo>
                  <a:pt x="65658" y="118871"/>
                </a:lnTo>
                <a:close/>
              </a:path>
              <a:path w="111759" h="601344">
                <a:moveTo>
                  <a:pt x="65658" y="158495"/>
                </a:moveTo>
                <a:lnTo>
                  <a:pt x="45847" y="158495"/>
                </a:lnTo>
                <a:lnTo>
                  <a:pt x="45847" y="178307"/>
                </a:lnTo>
                <a:lnTo>
                  <a:pt x="65658" y="178307"/>
                </a:lnTo>
                <a:lnTo>
                  <a:pt x="65658" y="158495"/>
                </a:lnTo>
                <a:close/>
              </a:path>
              <a:path w="111759" h="601344">
                <a:moveTo>
                  <a:pt x="65658" y="198119"/>
                </a:moveTo>
                <a:lnTo>
                  <a:pt x="45847" y="198119"/>
                </a:lnTo>
                <a:lnTo>
                  <a:pt x="45847" y="217931"/>
                </a:lnTo>
                <a:lnTo>
                  <a:pt x="65658" y="217931"/>
                </a:lnTo>
                <a:lnTo>
                  <a:pt x="65658" y="198119"/>
                </a:lnTo>
                <a:close/>
              </a:path>
              <a:path w="111759" h="601344">
                <a:moveTo>
                  <a:pt x="65658" y="237743"/>
                </a:moveTo>
                <a:lnTo>
                  <a:pt x="45847" y="237743"/>
                </a:lnTo>
                <a:lnTo>
                  <a:pt x="45847" y="257555"/>
                </a:lnTo>
                <a:lnTo>
                  <a:pt x="65658" y="257555"/>
                </a:lnTo>
                <a:lnTo>
                  <a:pt x="65658" y="237743"/>
                </a:lnTo>
                <a:close/>
              </a:path>
              <a:path w="111759" h="601344">
                <a:moveTo>
                  <a:pt x="65658" y="277367"/>
                </a:moveTo>
                <a:lnTo>
                  <a:pt x="45847" y="277367"/>
                </a:lnTo>
                <a:lnTo>
                  <a:pt x="45847" y="297179"/>
                </a:lnTo>
                <a:lnTo>
                  <a:pt x="65658" y="297179"/>
                </a:lnTo>
                <a:lnTo>
                  <a:pt x="65658" y="277367"/>
                </a:lnTo>
                <a:close/>
              </a:path>
              <a:path w="111759" h="601344">
                <a:moveTo>
                  <a:pt x="65658" y="316991"/>
                </a:moveTo>
                <a:lnTo>
                  <a:pt x="45847" y="316991"/>
                </a:lnTo>
                <a:lnTo>
                  <a:pt x="45847" y="336803"/>
                </a:lnTo>
                <a:lnTo>
                  <a:pt x="65658" y="336803"/>
                </a:lnTo>
                <a:lnTo>
                  <a:pt x="65658" y="316991"/>
                </a:lnTo>
                <a:close/>
              </a:path>
              <a:path w="111759" h="601344">
                <a:moveTo>
                  <a:pt x="65658" y="356615"/>
                </a:moveTo>
                <a:lnTo>
                  <a:pt x="45847" y="356615"/>
                </a:lnTo>
                <a:lnTo>
                  <a:pt x="45847" y="376427"/>
                </a:lnTo>
                <a:lnTo>
                  <a:pt x="65658" y="376427"/>
                </a:lnTo>
                <a:lnTo>
                  <a:pt x="65658" y="356615"/>
                </a:lnTo>
                <a:close/>
              </a:path>
              <a:path w="111759" h="601344">
                <a:moveTo>
                  <a:pt x="65658" y="396239"/>
                </a:moveTo>
                <a:lnTo>
                  <a:pt x="45847" y="396239"/>
                </a:lnTo>
                <a:lnTo>
                  <a:pt x="45847" y="416051"/>
                </a:lnTo>
                <a:lnTo>
                  <a:pt x="65658" y="416051"/>
                </a:lnTo>
                <a:lnTo>
                  <a:pt x="65658" y="396239"/>
                </a:lnTo>
                <a:close/>
              </a:path>
              <a:path w="111759" h="601344">
                <a:moveTo>
                  <a:pt x="65658" y="435863"/>
                </a:moveTo>
                <a:lnTo>
                  <a:pt x="45847" y="435863"/>
                </a:lnTo>
                <a:lnTo>
                  <a:pt x="45847" y="455675"/>
                </a:lnTo>
                <a:lnTo>
                  <a:pt x="65658" y="455675"/>
                </a:lnTo>
                <a:lnTo>
                  <a:pt x="65658" y="435863"/>
                </a:lnTo>
                <a:close/>
              </a:path>
              <a:path w="111759" h="601344">
                <a:moveTo>
                  <a:pt x="11049" y="493902"/>
                </a:moveTo>
                <a:lnTo>
                  <a:pt x="6350" y="496696"/>
                </a:lnTo>
                <a:lnTo>
                  <a:pt x="1524" y="499363"/>
                </a:lnTo>
                <a:lnTo>
                  <a:pt x="0" y="505459"/>
                </a:lnTo>
                <a:lnTo>
                  <a:pt x="2794" y="510158"/>
                </a:lnTo>
                <a:lnTo>
                  <a:pt x="55752" y="601090"/>
                </a:lnTo>
                <a:lnTo>
                  <a:pt x="70102" y="576452"/>
                </a:lnTo>
                <a:lnTo>
                  <a:pt x="47244" y="576452"/>
                </a:lnTo>
                <a:lnTo>
                  <a:pt x="48355" y="574547"/>
                </a:lnTo>
                <a:lnTo>
                  <a:pt x="45847" y="574547"/>
                </a:lnTo>
                <a:lnTo>
                  <a:pt x="45847" y="554735"/>
                </a:lnTo>
                <a:lnTo>
                  <a:pt x="51593" y="554735"/>
                </a:lnTo>
                <a:lnTo>
                  <a:pt x="19811" y="500252"/>
                </a:lnTo>
                <a:lnTo>
                  <a:pt x="17145" y="495426"/>
                </a:lnTo>
                <a:lnTo>
                  <a:pt x="11049" y="493902"/>
                </a:lnTo>
                <a:close/>
              </a:path>
              <a:path w="111759" h="601344">
                <a:moveTo>
                  <a:pt x="55752" y="561866"/>
                </a:moveTo>
                <a:lnTo>
                  <a:pt x="47244" y="576452"/>
                </a:lnTo>
                <a:lnTo>
                  <a:pt x="64261" y="576452"/>
                </a:lnTo>
                <a:lnTo>
                  <a:pt x="55752" y="561866"/>
                </a:lnTo>
                <a:close/>
              </a:path>
              <a:path w="111759" h="601344">
                <a:moveTo>
                  <a:pt x="100456" y="493902"/>
                </a:moveTo>
                <a:lnTo>
                  <a:pt x="94360" y="495426"/>
                </a:lnTo>
                <a:lnTo>
                  <a:pt x="91694" y="500252"/>
                </a:lnTo>
                <a:lnTo>
                  <a:pt x="55752" y="561866"/>
                </a:lnTo>
                <a:lnTo>
                  <a:pt x="64261" y="576452"/>
                </a:lnTo>
                <a:lnTo>
                  <a:pt x="70102" y="576452"/>
                </a:lnTo>
                <a:lnTo>
                  <a:pt x="71211" y="574547"/>
                </a:lnTo>
                <a:lnTo>
                  <a:pt x="65658" y="574547"/>
                </a:lnTo>
                <a:lnTo>
                  <a:pt x="65658" y="554735"/>
                </a:lnTo>
                <a:lnTo>
                  <a:pt x="82750" y="554735"/>
                </a:lnTo>
                <a:lnTo>
                  <a:pt x="108711" y="510158"/>
                </a:lnTo>
                <a:lnTo>
                  <a:pt x="111505" y="505459"/>
                </a:lnTo>
                <a:lnTo>
                  <a:pt x="109854" y="499363"/>
                </a:lnTo>
                <a:lnTo>
                  <a:pt x="105155" y="496696"/>
                </a:lnTo>
                <a:lnTo>
                  <a:pt x="100456" y="493902"/>
                </a:lnTo>
                <a:close/>
              </a:path>
              <a:path w="111759" h="601344">
                <a:moveTo>
                  <a:pt x="51593" y="554735"/>
                </a:moveTo>
                <a:lnTo>
                  <a:pt x="45847" y="554735"/>
                </a:lnTo>
                <a:lnTo>
                  <a:pt x="45847" y="574547"/>
                </a:lnTo>
                <a:lnTo>
                  <a:pt x="48355" y="574547"/>
                </a:lnTo>
                <a:lnTo>
                  <a:pt x="55752" y="561866"/>
                </a:lnTo>
                <a:lnTo>
                  <a:pt x="51593" y="554735"/>
                </a:lnTo>
                <a:close/>
              </a:path>
              <a:path w="111759" h="601344">
                <a:moveTo>
                  <a:pt x="82750" y="554735"/>
                </a:moveTo>
                <a:lnTo>
                  <a:pt x="65658" y="554735"/>
                </a:lnTo>
                <a:lnTo>
                  <a:pt x="65658" y="574547"/>
                </a:lnTo>
                <a:lnTo>
                  <a:pt x="71211" y="574547"/>
                </a:lnTo>
                <a:lnTo>
                  <a:pt x="82750" y="554735"/>
                </a:lnTo>
                <a:close/>
              </a:path>
              <a:path w="111759" h="601344">
                <a:moveTo>
                  <a:pt x="59912" y="554735"/>
                </a:moveTo>
                <a:lnTo>
                  <a:pt x="51593" y="554735"/>
                </a:lnTo>
                <a:lnTo>
                  <a:pt x="55752" y="561866"/>
                </a:lnTo>
                <a:lnTo>
                  <a:pt x="59912" y="554735"/>
                </a:lnTo>
                <a:close/>
              </a:path>
              <a:path w="111759" h="601344">
                <a:moveTo>
                  <a:pt x="65658" y="515111"/>
                </a:moveTo>
                <a:lnTo>
                  <a:pt x="45847" y="515111"/>
                </a:lnTo>
                <a:lnTo>
                  <a:pt x="45847" y="534923"/>
                </a:lnTo>
                <a:lnTo>
                  <a:pt x="65658" y="534923"/>
                </a:lnTo>
                <a:lnTo>
                  <a:pt x="65658" y="515111"/>
                </a:lnTo>
                <a:close/>
              </a:path>
              <a:path w="111759" h="601344">
                <a:moveTo>
                  <a:pt x="65658" y="475488"/>
                </a:moveTo>
                <a:lnTo>
                  <a:pt x="45847" y="475488"/>
                </a:lnTo>
                <a:lnTo>
                  <a:pt x="45847" y="495300"/>
                </a:lnTo>
                <a:lnTo>
                  <a:pt x="65658" y="495300"/>
                </a:lnTo>
                <a:lnTo>
                  <a:pt x="65658" y="475488"/>
                </a:lnTo>
                <a:close/>
              </a:path>
            </a:pathLst>
          </a:custGeom>
          <a:solidFill>
            <a:srgbClr val="0078D6"/>
          </a:solidFill>
        </p:spPr>
        <p:txBody>
          <a:bodyPr wrap="square" lIns="0" tIns="0" rIns="0" bIns="0" rtlCol="0"/>
          <a:lstStyle/>
          <a:p>
            <a:endParaRPr/>
          </a:p>
        </p:txBody>
      </p:sp>
      <p:sp>
        <p:nvSpPr>
          <p:cNvPr id="28" name="object 28"/>
          <p:cNvSpPr/>
          <p:nvPr/>
        </p:nvSpPr>
        <p:spPr>
          <a:xfrm>
            <a:off x="4640453" y="2596133"/>
            <a:ext cx="111760" cy="601345"/>
          </a:xfrm>
          <a:custGeom>
            <a:avLst/>
            <a:gdLst/>
            <a:ahLst/>
            <a:cxnLst/>
            <a:rect l="l" t="t" r="r" b="b"/>
            <a:pathLst>
              <a:path w="111760" h="601344">
                <a:moveTo>
                  <a:pt x="65659" y="0"/>
                </a:moveTo>
                <a:lnTo>
                  <a:pt x="45847" y="0"/>
                </a:lnTo>
                <a:lnTo>
                  <a:pt x="45847" y="19812"/>
                </a:lnTo>
                <a:lnTo>
                  <a:pt x="65659" y="19812"/>
                </a:lnTo>
                <a:lnTo>
                  <a:pt x="65659" y="0"/>
                </a:lnTo>
                <a:close/>
              </a:path>
              <a:path w="111760" h="601344">
                <a:moveTo>
                  <a:pt x="65659" y="39624"/>
                </a:moveTo>
                <a:lnTo>
                  <a:pt x="45847" y="39624"/>
                </a:lnTo>
                <a:lnTo>
                  <a:pt x="45847" y="59436"/>
                </a:lnTo>
                <a:lnTo>
                  <a:pt x="65659" y="59436"/>
                </a:lnTo>
                <a:lnTo>
                  <a:pt x="65659" y="39624"/>
                </a:lnTo>
                <a:close/>
              </a:path>
              <a:path w="111760" h="601344">
                <a:moveTo>
                  <a:pt x="65659" y="79248"/>
                </a:moveTo>
                <a:lnTo>
                  <a:pt x="45847" y="79248"/>
                </a:lnTo>
                <a:lnTo>
                  <a:pt x="45847" y="99060"/>
                </a:lnTo>
                <a:lnTo>
                  <a:pt x="65659" y="99060"/>
                </a:lnTo>
                <a:lnTo>
                  <a:pt x="65659" y="79248"/>
                </a:lnTo>
                <a:close/>
              </a:path>
              <a:path w="111760" h="601344">
                <a:moveTo>
                  <a:pt x="65659" y="118871"/>
                </a:moveTo>
                <a:lnTo>
                  <a:pt x="45847" y="118871"/>
                </a:lnTo>
                <a:lnTo>
                  <a:pt x="45847" y="138683"/>
                </a:lnTo>
                <a:lnTo>
                  <a:pt x="65659" y="138683"/>
                </a:lnTo>
                <a:lnTo>
                  <a:pt x="65659" y="118871"/>
                </a:lnTo>
                <a:close/>
              </a:path>
              <a:path w="111760" h="601344">
                <a:moveTo>
                  <a:pt x="65659" y="158495"/>
                </a:moveTo>
                <a:lnTo>
                  <a:pt x="45847" y="158495"/>
                </a:lnTo>
                <a:lnTo>
                  <a:pt x="45847" y="178307"/>
                </a:lnTo>
                <a:lnTo>
                  <a:pt x="65659" y="178307"/>
                </a:lnTo>
                <a:lnTo>
                  <a:pt x="65659" y="158495"/>
                </a:lnTo>
                <a:close/>
              </a:path>
              <a:path w="111760" h="601344">
                <a:moveTo>
                  <a:pt x="65659" y="198119"/>
                </a:moveTo>
                <a:lnTo>
                  <a:pt x="45847" y="198119"/>
                </a:lnTo>
                <a:lnTo>
                  <a:pt x="45847" y="217931"/>
                </a:lnTo>
                <a:lnTo>
                  <a:pt x="65659" y="217931"/>
                </a:lnTo>
                <a:lnTo>
                  <a:pt x="65659" y="198119"/>
                </a:lnTo>
                <a:close/>
              </a:path>
              <a:path w="111760" h="601344">
                <a:moveTo>
                  <a:pt x="65659" y="237743"/>
                </a:moveTo>
                <a:lnTo>
                  <a:pt x="45847" y="237743"/>
                </a:lnTo>
                <a:lnTo>
                  <a:pt x="45847" y="257555"/>
                </a:lnTo>
                <a:lnTo>
                  <a:pt x="65659" y="257555"/>
                </a:lnTo>
                <a:lnTo>
                  <a:pt x="65659" y="237743"/>
                </a:lnTo>
                <a:close/>
              </a:path>
              <a:path w="111760" h="601344">
                <a:moveTo>
                  <a:pt x="65659" y="277367"/>
                </a:moveTo>
                <a:lnTo>
                  <a:pt x="45847" y="277367"/>
                </a:lnTo>
                <a:lnTo>
                  <a:pt x="45847" y="297179"/>
                </a:lnTo>
                <a:lnTo>
                  <a:pt x="65659" y="297179"/>
                </a:lnTo>
                <a:lnTo>
                  <a:pt x="65659" y="277367"/>
                </a:lnTo>
                <a:close/>
              </a:path>
              <a:path w="111760" h="601344">
                <a:moveTo>
                  <a:pt x="65659" y="316991"/>
                </a:moveTo>
                <a:lnTo>
                  <a:pt x="45847" y="316991"/>
                </a:lnTo>
                <a:lnTo>
                  <a:pt x="45847" y="336803"/>
                </a:lnTo>
                <a:lnTo>
                  <a:pt x="65659" y="336803"/>
                </a:lnTo>
                <a:lnTo>
                  <a:pt x="65659" y="316991"/>
                </a:lnTo>
                <a:close/>
              </a:path>
              <a:path w="111760" h="601344">
                <a:moveTo>
                  <a:pt x="65659" y="356615"/>
                </a:moveTo>
                <a:lnTo>
                  <a:pt x="45847" y="356615"/>
                </a:lnTo>
                <a:lnTo>
                  <a:pt x="45847" y="376427"/>
                </a:lnTo>
                <a:lnTo>
                  <a:pt x="65659" y="376427"/>
                </a:lnTo>
                <a:lnTo>
                  <a:pt x="65659" y="356615"/>
                </a:lnTo>
                <a:close/>
              </a:path>
              <a:path w="111760" h="601344">
                <a:moveTo>
                  <a:pt x="65659" y="396239"/>
                </a:moveTo>
                <a:lnTo>
                  <a:pt x="45847" y="396239"/>
                </a:lnTo>
                <a:lnTo>
                  <a:pt x="45847" y="416051"/>
                </a:lnTo>
                <a:lnTo>
                  <a:pt x="65659" y="416051"/>
                </a:lnTo>
                <a:lnTo>
                  <a:pt x="65659" y="396239"/>
                </a:lnTo>
                <a:close/>
              </a:path>
              <a:path w="111760" h="601344">
                <a:moveTo>
                  <a:pt x="65659" y="435863"/>
                </a:moveTo>
                <a:lnTo>
                  <a:pt x="45847" y="435863"/>
                </a:lnTo>
                <a:lnTo>
                  <a:pt x="45847" y="455675"/>
                </a:lnTo>
                <a:lnTo>
                  <a:pt x="65659" y="455675"/>
                </a:lnTo>
                <a:lnTo>
                  <a:pt x="65659" y="435863"/>
                </a:lnTo>
                <a:close/>
              </a:path>
              <a:path w="111760" h="601344">
                <a:moveTo>
                  <a:pt x="11049" y="493902"/>
                </a:moveTo>
                <a:lnTo>
                  <a:pt x="6350" y="496696"/>
                </a:lnTo>
                <a:lnTo>
                  <a:pt x="1524" y="499363"/>
                </a:lnTo>
                <a:lnTo>
                  <a:pt x="0" y="505460"/>
                </a:lnTo>
                <a:lnTo>
                  <a:pt x="2794" y="510158"/>
                </a:lnTo>
                <a:lnTo>
                  <a:pt x="55752" y="601090"/>
                </a:lnTo>
                <a:lnTo>
                  <a:pt x="70102" y="576452"/>
                </a:lnTo>
                <a:lnTo>
                  <a:pt x="47244" y="576452"/>
                </a:lnTo>
                <a:lnTo>
                  <a:pt x="48355" y="574548"/>
                </a:lnTo>
                <a:lnTo>
                  <a:pt x="45847" y="574548"/>
                </a:lnTo>
                <a:lnTo>
                  <a:pt x="45847" y="554736"/>
                </a:lnTo>
                <a:lnTo>
                  <a:pt x="51593" y="554736"/>
                </a:lnTo>
                <a:lnTo>
                  <a:pt x="19812" y="500252"/>
                </a:lnTo>
                <a:lnTo>
                  <a:pt x="17145" y="495426"/>
                </a:lnTo>
                <a:lnTo>
                  <a:pt x="11049" y="493902"/>
                </a:lnTo>
                <a:close/>
              </a:path>
              <a:path w="111760" h="601344">
                <a:moveTo>
                  <a:pt x="55752" y="561866"/>
                </a:moveTo>
                <a:lnTo>
                  <a:pt x="47244" y="576452"/>
                </a:lnTo>
                <a:lnTo>
                  <a:pt x="64262" y="576452"/>
                </a:lnTo>
                <a:lnTo>
                  <a:pt x="55752" y="561866"/>
                </a:lnTo>
                <a:close/>
              </a:path>
              <a:path w="111760" h="601344">
                <a:moveTo>
                  <a:pt x="100457" y="493902"/>
                </a:moveTo>
                <a:lnTo>
                  <a:pt x="94361" y="495426"/>
                </a:lnTo>
                <a:lnTo>
                  <a:pt x="91694" y="500252"/>
                </a:lnTo>
                <a:lnTo>
                  <a:pt x="55752" y="561866"/>
                </a:lnTo>
                <a:lnTo>
                  <a:pt x="64262" y="576452"/>
                </a:lnTo>
                <a:lnTo>
                  <a:pt x="70102" y="576452"/>
                </a:lnTo>
                <a:lnTo>
                  <a:pt x="71211" y="574548"/>
                </a:lnTo>
                <a:lnTo>
                  <a:pt x="65659" y="574548"/>
                </a:lnTo>
                <a:lnTo>
                  <a:pt x="65659" y="554736"/>
                </a:lnTo>
                <a:lnTo>
                  <a:pt x="82750" y="554736"/>
                </a:lnTo>
                <a:lnTo>
                  <a:pt x="108712" y="510158"/>
                </a:lnTo>
                <a:lnTo>
                  <a:pt x="111506" y="505460"/>
                </a:lnTo>
                <a:lnTo>
                  <a:pt x="109982" y="499363"/>
                </a:lnTo>
                <a:lnTo>
                  <a:pt x="105156" y="496696"/>
                </a:lnTo>
                <a:lnTo>
                  <a:pt x="100457" y="493902"/>
                </a:lnTo>
                <a:close/>
              </a:path>
              <a:path w="111760" h="601344">
                <a:moveTo>
                  <a:pt x="51593" y="554736"/>
                </a:moveTo>
                <a:lnTo>
                  <a:pt x="45847" y="554736"/>
                </a:lnTo>
                <a:lnTo>
                  <a:pt x="45847" y="574548"/>
                </a:lnTo>
                <a:lnTo>
                  <a:pt x="48355" y="574548"/>
                </a:lnTo>
                <a:lnTo>
                  <a:pt x="55752" y="561866"/>
                </a:lnTo>
                <a:lnTo>
                  <a:pt x="51593" y="554736"/>
                </a:lnTo>
                <a:close/>
              </a:path>
              <a:path w="111760" h="601344">
                <a:moveTo>
                  <a:pt x="82750" y="554736"/>
                </a:moveTo>
                <a:lnTo>
                  <a:pt x="65659" y="554736"/>
                </a:lnTo>
                <a:lnTo>
                  <a:pt x="65659" y="574548"/>
                </a:lnTo>
                <a:lnTo>
                  <a:pt x="71211" y="574548"/>
                </a:lnTo>
                <a:lnTo>
                  <a:pt x="82750" y="554736"/>
                </a:lnTo>
                <a:close/>
              </a:path>
              <a:path w="111760" h="601344">
                <a:moveTo>
                  <a:pt x="59912" y="554736"/>
                </a:moveTo>
                <a:lnTo>
                  <a:pt x="51593" y="554736"/>
                </a:lnTo>
                <a:lnTo>
                  <a:pt x="55752" y="561866"/>
                </a:lnTo>
                <a:lnTo>
                  <a:pt x="59912" y="554736"/>
                </a:lnTo>
                <a:close/>
              </a:path>
              <a:path w="111760" h="601344">
                <a:moveTo>
                  <a:pt x="65659" y="515112"/>
                </a:moveTo>
                <a:lnTo>
                  <a:pt x="45847" y="515112"/>
                </a:lnTo>
                <a:lnTo>
                  <a:pt x="45847" y="534924"/>
                </a:lnTo>
                <a:lnTo>
                  <a:pt x="65659" y="534924"/>
                </a:lnTo>
                <a:lnTo>
                  <a:pt x="65659" y="515112"/>
                </a:lnTo>
                <a:close/>
              </a:path>
              <a:path w="111760" h="601344">
                <a:moveTo>
                  <a:pt x="65659" y="475488"/>
                </a:moveTo>
                <a:lnTo>
                  <a:pt x="45847" y="475488"/>
                </a:lnTo>
                <a:lnTo>
                  <a:pt x="45847" y="495300"/>
                </a:lnTo>
                <a:lnTo>
                  <a:pt x="65659" y="495300"/>
                </a:lnTo>
                <a:lnTo>
                  <a:pt x="65659" y="475488"/>
                </a:lnTo>
                <a:close/>
              </a:path>
            </a:pathLst>
          </a:custGeom>
          <a:solidFill>
            <a:srgbClr val="0078D6"/>
          </a:solidFill>
        </p:spPr>
        <p:txBody>
          <a:bodyPr wrap="square" lIns="0" tIns="0" rIns="0" bIns="0" rtlCol="0"/>
          <a:lstStyle/>
          <a:p>
            <a:endParaRPr/>
          </a:p>
        </p:txBody>
      </p:sp>
      <p:sp>
        <p:nvSpPr>
          <p:cNvPr id="29" name="object 29"/>
          <p:cNvSpPr/>
          <p:nvPr/>
        </p:nvSpPr>
        <p:spPr>
          <a:xfrm>
            <a:off x="4686300" y="3595878"/>
            <a:ext cx="3223895" cy="455930"/>
          </a:xfrm>
          <a:custGeom>
            <a:avLst/>
            <a:gdLst/>
            <a:ahLst/>
            <a:cxnLst/>
            <a:rect l="l" t="t" r="r" b="b"/>
            <a:pathLst>
              <a:path w="3223895" h="455929">
                <a:moveTo>
                  <a:pt x="19812" y="0"/>
                </a:moveTo>
                <a:lnTo>
                  <a:pt x="0" y="0"/>
                </a:lnTo>
                <a:lnTo>
                  <a:pt x="0" y="19812"/>
                </a:lnTo>
                <a:lnTo>
                  <a:pt x="19812" y="19812"/>
                </a:lnTo>
                <a:lnTo>
                  <a:pt x="19812" y="0"/>
                </a:lnTo>
                <a:close/>
              </a:path>
              <a:path w="3223895" h="455929">
                <a:moveTo>
                  <a:pt x="19812" y="39624"/>
                </a:moveTo>
                <a:lnTo>
                  <a:pt x="0" y="39624"/>
                </a:lnTo>
                <a:lnTo>
                  <a:pt x="0" y="59436"/>
                </a:lnTo>
                <a:lnTo>
                  <a:pt x="19812" y="59436"/>
                </a:lnTo>
                <a:lnTo>
                  <a:pt x="19812" y="39624"/>
                </a:lnTo>
                <a:close/>
              </a:path>
              <a:path w="3223895" h="455929">
                <a:moveTo>
                  <a:pt x="19812" y="79248"/>
                </a:moveTo>
                <a:lnTo>
                  <a:pt x="0" y="79248"/>
                </a:lnTo>
                <a:lnTo>
                  <a:pt x="0" y="99060"/>
                </a:lnTo>
                <a:lnTo>
                  <a:pt x="19812" y="99060"/>
                </a:lnTo>
                <a:lnTo>
                  <a:pt x="19812" y="79248"/>
                </a:lnTo>
                <a:close/>
              </a:path>
              <a:path w="3223895" h="455929">
                <a:moveTo>
                  <a:pt x="19812" y="118872"/>
                </a:moveTo>
                <a:lnTo>
                  <a:pt x="0" y="118872"/>
                </a:lnTo>
                <a:lnTo>
                  <a:pt x="0" y="138684"/>
                </a:lnTo>
                <a:lnTo>
                  <a:pt x="19812" y="138684"/>
                </a:lnTo>
                <a:lnTo>
                  <a:pt x="19812" y="118872"/>
                </a:lnTo>
                <a:close/>
              </a:path>
              <a:path w="3223895" h="455929">
                <a:moveTo>
                  <a:pt x="19812" y="158496"/>
                </a:moveTo>
                <a:lnTo>
                  <a:pt x="0" y="158496"/>
                </a:lnTo>
                <a:lnTo>
                  <a:pt x="0" y="178308"/>
                </a:lnTo>
                <a:lnTo>
                  <a:pt x="19812" y="178308"/>
                </a:lnTo>
                <a:lnTo>
                  <a:pt x="19812" y="158496"/>
                </a:lnTo>
                <a:close/>
              </a:path>
              <a:path w="3223895" h="455929">
                <a:moveTo>
                  <a:pt x="19812" y="198120"/>
                </a:moveTo>
                <a:lnTo>
                  <a:pt x="0" y="198120"/>
                </a:lnTo>
                <a:lnTo>
                  <a:pt x="0" y="217932"/>
                </a:lnTo>
                <a:lnTo>
                  <a:pt x="19812" y="217932"/>
                </a:lnTo>
                <a:lnTo>
                  <a:pt x="19812" y="198120"/>
                </a:lnTo>
                <a:close/>
              </a:path>
              <a:path w="3223895" h="455929">
                <a:moveTo>
                  <a:pt x="39750" y="217805"/>
                </a:moveTo>
                <a:lnTo>
                  <a:pt x="19938" y="217805"/>
                </a:lnTo>
                <a:lnTo>
                  <a:pt x="19938" y="237617"/>
                </a:lnTo>
                <a:lnTo>
                  <a:pt x="39750" y="237617"/>
                </a:lnTo>
                <a:lnTo>
                  <a:pt x="39750" y="217805"/>
                </a:lnTo>
                <a:close/>
              </a:path>
              <a:path w="3223895" h="455929">
                <a:moveTo>
                  <a:pt x="79375" y="217805"/>
                </a:moveTo>
                <a:lnTo>
                  <a:pt x="59562" y="217805"/>
                </a:lnTo>
                <a:lnTo>
                  <a:pt x="59562" y="237617"/>
                </a:lnTo>
                <a:lnTo>
                  <a:pt x="79375" y="237617"/>
                </a:lnTo>
                <a:lnTo>
                  <a:pt x="79375" y="217805"/>
                </a:lnTo>
                <a:close/>
              </a:path>
              <a:path w="3223895" h="455929">
                <a:moveTo>
                  <a:pt x="118999" y="217805"/>
                </a:moveTo>
                <a:lnTo>
                  <a:pt x="99187" y="217805"/>
                </a:lnTo>
                <a:lnTo>
                  <a:pt x="99187" y="237617"/>
                </a:lnTo>
                <a:lnTo>
                  <a:pt x="118999" y="237617"/>
                </a:lnTo>
                <a:lnTo>
                  <a:pt x="118999" y="217805"/>
                </a:lnTo>
                <a:close/>
              </a:path>
              <a:path w="3223895" h="455929">
                <a:moveTo>
                  <a:pt x="158623" y="217805"/>
                </a:moveTo>
                <a:lnTo>
                  <a:pt x="138811" y="217805"/>
                </a:lnTo>
                <a:lnTo>
                  <a:pt x="138811" y="237617"/>
                </a:lnTo>
                <a:lnTo>
                  <a:pt x="158623" y="237617"/>
                </a:lnTo>
                <a:lnTo>
                  <a:pt x="158623" y="217805"/>
                </a:lnTo>
                <a:close/>
              </a:path>
              <a:path w="3223895" h="455929">
                <a:moveTo>
                  <a:pt x="198247" y="217805"/>
                </a:moveTo>
                <a:lnTo>
                  <a:pt x="178435" y="217805"/>
                </a:lnTo>
                <a:lnTo>
                  <a:pt x="178435" y="237617"/>
                </a:lnTo>
                <a:lnTo>
                  <a:pt x="198247" y="237617"/>
                </a:lnTo>
                <a:lnTo>
                  <a:pt x="198247" y="217805"/>
                </a:lnTo>
                <a:close/>
              </a:path>
              <a:path w="3223895" h="455929">
                <a:moveTo>
                  <a:pt x="237871" y="217805"/>
                </a:moveTo>
                <a:lnTo>
                  <a:pt x="218059" y="217805"/>
                </a:lnTo>
                <a:lnTo>
                  <a:pt x="218059" y="237617"/>
                </a:lnTo>
                <a:lnTo>
                  <a:pt x="237871" y="237617"/>
                </a:lnTo>
                <a:lnTo>
                  <a:pt x="237871" y="217805"/>
                </a:lnTo>
                <a:close/>
              </a:path>
              <a:path w="3223895" h="455929">
                <a:moveTo>
                  <a:pt x="277495" y="217805"/>
                </a:moveTo>
                <a:lnTo>
                  <a:pt x="257683" y="217805"/>
                </a:lnTo>
                <a:lnTo>
                  <a:pt x="257683" y="237617"/>
                </a:lnTo>
                <a:lnTo>
                  <a:pt x="277495" y="237617"/>
                </a:lnTo>
                <a:lnTo>
                  <a:pt x="277495" y="217805"/>
                </a:lnTo>
                <a:close/>
              </a:path>
              <a:path w="3223895" h="455929">
                <a:moveTo>
                  <a:pt x="317119" y="217805"/>
                </a:moveTo>
                <a:lnTo>
                  <a:pt x="297307" y="217805"/>
                </a:lnTo>
                <a:lnTo>
                  <a:pt x="297307" y="237617"/>
                </a:lnTo>
                <a:lnTo>
                  <a:pt x="317119" y="237617"/>
                </a:lnTo>
                <a:lnTo>
                  <a:pt x="317119" y="217805"/>
                </a:lnTo>
                <a:close/>
              </a:path>
              <a:path w="3223895" h="455929">
                <a:moveTo>
                  <a:pt x="356742" y="217805"/>
                </a:moveTo>
                <a:lnTo>
                  <a:pt x="336930" y="217805"/>
                </a:lnTo>
                <a:lnTo>
                  <a:pt x="336930" y="237617"/>
                </a:lnTo>
                <a:lnTo>
                  <a:pt x="356742" y="237617"/>
                </a:lnTo>
                <a:lnTo>
                  <a:pt x="356742" y="217805"/>
                </a:lnTo>
                <a:close/>
              </a:path>
              <a:path w="3223895" h="455929">
                <a:moveTo>
                  <a:pt x="396366" y="217805"/>
                </a:moveTo>
                <a:lnTo>
                  <a:pt x="376554" y="217805"/>
                </a:lnTo>
                <a:lnTo>
                  <a:pt x="376554" y="237617"/>
                </a:lnTo>
                <a:lnTo>
                  <a:pt x="396366" y="237617"/>
                </a:lnTo>
                <a:lnTo>
                  <a:pt x="396366" y="217805"/>
                </a:lnTo>
                <a:close/>
              </a:path>
              <a:path w="3223895" h="455929">
                <a:moveTo>
                  <a:pt x="435990" y="217805"/>
                </a:moveTo>
                <a:lnTo>
                  <a:pt x="416178" y="217805"/>
                </a:lnTo>
                <a:lnTo>
                  <a:pt x="416178" y="237617"/>
                </a:lnTo>
                <a:lnTo>
                  <a:pt x="435990" y="237617"/>
                </a:lnTo>
                <a:lnTo>
                  <a:pt x="435990" y="217805"/>
                </a:lnTo>
                <a:close/>
              </a:path>
              <a:path w="3223895" h="455929">
                <a:moveTo>
                  <a:pt x="475614" y="217805"/>
                </a:moveTo>
                <a:lnTo>
                  <a:pt x="455802" y="217805"/>
                </a:lnTo>
                <a:lnTo>
                  <a:pt x="455802" y="237617"/>
                </a:lnTo>
                <a:lnTo>
                  <a:pt x="475614" y="237617"/>
                </a:lnTo>
                <a:lnTo>
                  <a:pt x="475614" y="217805"/>
                </a:lnTo>
                <a:close/>
              </a:path>
              <a:path w="3223895" h="455929">
                <a:moveTo>
                  <a:pt x="515238" y="217805"/>
                </a:moveTo>
                <a:lnTo>
                  <a:pt x="495426" y="217805"/>
                </a:lnTo>
                <a:lnTo>
                  <a:pt x="495426" y="237617"/>
                </a:lnTo>
                <a:lnTo>
                  <a:pt x="515238" y="237617"/>
                </a:lnTo>
                <a:lnTo>
                  <a:pt x="515238" y="217805"/>
                </a:lnTo>
                <a:close/>
              </a:path>
              <a:path w="3223895" h="455929">
                <a:moveTo>
                  <a:pt x="554863" y="217805"/>
                </a:moveTo>
                <a:lnTo>
                  <a:pt x="535051" y="217805"/>
                </a:lnTo>
                <a:lnTo>
                  <a:pt x="535051" y="237617"/>
                </a:lnTo>
                <a:lnTo>
                  <a:pt x="554863" y="237617"/>
                </a:lnTo>
                <a:lnTo>
                  <a:pt x="554863" y="217805"/>
                </a:lnTo>
                <a:close/>
              </a:path>
              <a:path w="3223895" h="455929">
                <a:moveTo>
                  <a:pt x="594487" y="217805"/>
                </a:moveTo>
                <a:lnTo>
                  <a:pt x="574675" y="217805"/>
                </a:lnTo>
                <a:lnTo>
                  <a:pt x="574675" y="237617"/>
                </a:lnTo>
                <a:lnTo>
                  <a:pt x="594487" y="237617"/>
                </a:lnTo>
                <a:lnTo>
                  <a:pt x="594487" y="217805"/>
                </a:lnTo>
                <a:close/>
              </a:path>
              <a:path w="3223895" h="455929">
                <a:moveTo>
                  <a:pt x="634111" y="217805"/>
                </a:moveTo>
                <a:lnTo>
                  <a:pt x="614299" y="217805"/>
                </a:lnTo>
                <a:lnTo>
                  <a:pt x="614299" y="237617"/>
                </a:lnTo>
                <a:lnTo>
                  <a:pt x="634111" y="237617"/>
                </a:lnTo>
                <a:lnTo>
                  <a:pt x="634111" y="217805"/>
                </a:lnTo>
                <a:close/>
              </a:path>
              <a:path w="3223895" h="455929">
                <a:moveTo>
                  <a:pt x="673735" y="217805"/>
                </a:moveTo>
                <a:lnTo>
                  <a:pt x="653923" y="217805"/>
                </a:lnTo>
                <a:lnTo>
                  <a:pt x="653923" y="237617"/>
                </a:lnTo>
                <a:lnTo>
                  <a:pt x="673735" y="237617"/>
                </a:lnTo>
                <a:lnTo>
                  <a:pt x="673735" y="217805"/>
                </a:lnTo>
                <a:close/>
              </a:path>
              <a:path w="3223895" h="455929">
                <a:moveTo>
                  <a:pt x="713359" y="217805"/>
                </a:moveTo>
                <a:lnTo>
                  <a:pt x="693547" y="217805"/>
                </a:lnTo>
                <a:lnTo>
                  <a:pt x="693547" y="237617"/>
                </a:lnTo>
                <a:lnTo>
                  <a:pt x="713359" y="237617"/>
                </a:lnTo>
                <a:lnTo>
                  <a:pt x="713359" y="217805"/>
                </a:lnTo>
                <a:close/>
              </a:path>
              <a:path w="3223895" h="455929">
                <a:moveTo>
                  <a:pt x="752983" y="217805"/>
                </a:moveTo>
                <a:lnTo>
                  <a:pt x="733171" y="217805"/>
                </a:lnTo>
                <a:lnTo>
                  <a:pt x="733171" y="237617"/>
                </a:lnTo>
                <a:lnTo>
                  <a:pt x="752983" y="237617"/>
                </a:lnTo>
                <a:lnTo>
                  <a:pt x="752983" y="217805"/>
                </a:lnTo>
                <a:close/>
              </a:path>
              <a:path w="3223895" h="455929">
                <a:moveTo>
                  <a:pt x="792607" y="217805"/>
                </a:moveTo>
                <a:lnTo>
                  <a:pt x="772795" y="217805"/>
                </a:lnTo>
                <a:lnTo>
                  <a:pt x="772795" y="237617"/>
                </a:lnTo>
                <a:lnTo>
                  <a:pt x="792607" y="237617"/>
                </a:lnTo>
                <a:lnTo>
                  <a:pt x="792607" y="217805"/>
                </a:lnTo>
                <a:close/>
              </a:path>
              <a:path w="3223895" h="455929">
                <a:moveTo>
                  <a:pt x="832230" y="217805"/>
                </a:moveTo>
                <a:lnTo>
                  <a:pt x="812419" y="217805"/>
                </a:lnTo>
                <a:lnTo>
                  <a:pt x="812419" y="237617"/>
                </a:lnTo>
                <a:lnTo>
                  <a:pt x="832230" y="237617"/>
                </a:lnTo>
                <a:lnTo>
                  <a:pt x="832230" y="217805"/>
                </a:lnTo>
                <a:close/>
              </a:path>
              <a:path w="3223895" h="455929">
                <a:moveTo>
                  <a:pt x="871854" y="217805"/>
                </a:moveTo>
                <a:lnTo>
                  <a:pt x="852042" y="217805"/>
                </a:lnTo>
                <a:lnTo>
                  <a:pt x="852042" y="237617"/>
                </a:lnTo>
                <a:lnTo>
                  <a:pt x="871854" y="237617"/>
                </a:lnTo>
                <a:lnTo>
                  <a:pt x="871854" y="217805"/>
                </a:lnTo>
                <a:close/>
              </a:path>
              <a:path w="3223895" h="455929">
                <a:moveTo>
                  <a:pt x="911478" y="217805"/>
                </a:moveTo>
                <a:lnTo>
                  <a:pt x="891666" y="217805"/>
                </a:lnTo>
                <a:lnTo>
                  <a:pt x="891666" y="237617"/>
                </a:lnTo>
                <a:lnTo>
                  <a:pt x="911478" y="237617"/>
                </a:lnTo>
                <a:lnTo>
                  <a:pt x="911478" y="217805"/>
                </a:lnTo>
                <a:close/>
              </a:path>
              <a:path w="3223895" h="455929">
                <a:moveTo>
                  <a:pt x="951102" y="217805"/>
                </a:moveTo>
                <a:lnTo>
                  <a:pt x="931290" y="217805"/>
                </a:lnTo>
                <a:lnTo>
                  <a:pt x="931290" y="237617"/>
                </a:lnTo>
                <a:lnTo>
                  <a:pt x="951102" y="237617"/>
                </a:lnTo>
                <a:lnTo>
                  <a:pt x="951102" y="217805"/>
                </a:lnTo>
                <a:close/>
              </a:path>
              <a:path w="3223895" h="455929">
                <a:moveTo>
                  <a:pt x="990726" y="217805"/>
                </a:moveTo>
                <a:lnTo>
                  <a:pt x="970914" y="217805"/>
                </a:lnTo>
                <a:lnTo>
                  <a:pt x="970914" y="237617"/>
                </a:lnTo>
                <a:lnTo>
                  <a:pt x="990726" y="237617"/>
                </a:lnTo>
                <a:lnTo>
                  <a:pt x="990726" y="217805"/>
                </a:lnTo>
                <a:close/>
              </a:path>
              <a:path w="3223895" h="455929">
                <a:moveTo>
                  <a:pt x="1030351" y="217805"/>
                </a:moveTo>
                <a:lnTo>
                  <a:pt x="1010538" y="217805"/>
                </a:lnTo>
                <a:lnTo>
                  <a:pt x="1010538" y="237617"/>
                </a:lnTo>
                <a:lnTo>
                  <a:pt x="1030351" y="237617"/>
                </a:lnTo>
                <a:lnTo>
                  <a:pt x="1030351" y="217805"/>
                </a:lnTo>
                <a:close/>
              </a:path>
              <a:path w="3223895" h="455929">
                <a:moveTo>
                  <a:pt x="1069975" y="217805"/>
                </a:moveTo>
                <a:lnTo>
                  <a:pt x="1050163" y="217805"/>
                </a:lnTo>
                <a:lnTo>
                  <a:pt x="1050163" y="237617"/>
                </a:lnTo>
                <a:lnTo>
                  <a:pt x="1069975" y="237617"/>
                </a:lnTo>
                <a:lnTo>
                  <a:pt x="1069975" y="217805"/>
                </a:lnTo>
                <a:close/>
              </a:path>
              <a:path w="3223895" h="455929">
                <a:moveTo>
                  <a:pt x="1109599" y="217805"/>
                </a:moveTo>
                <a:lnTo>
                  <a:pt x="1089787" y="217805"/>
                </a:lnTo>
                <a:lnTo>
                  <a:pt x="1089787" y="237617"/>
                </a:lnTo>
                <a:lnTo>
                  <a:pt x="1109599" y="237617"/>
                </a:lnTo>
                <a:lnTo>
                  <a:pt x="1109599" y="217805"/>
                </a:lnTo>
                <a:close/>
              </a:path>
              <a:path w="3223895" h="455929">
                <a:moveTo>
                  <a:pt x="1149223" y="217805"/>
                </a:moveTo>
                <a:lnTo>
                  <a:pt x="1129411" y="217805"/>
                </a:lnTo>
                <a:lnTo>
                  <a:pt x="1129411" y="237617"/>
                </a:lnTo>
                <a:lnTo>
                  <a:pt x="1149223" y="237617"/>
                </a:lnTo>
                <a:lnTo>
                  <a:pt x="1149223" y="217805"/>
                </a:lnTo>
                <a:close/>
              </a:path>
              <a:path w="3223895" h="455929">
                <a:moveTo>
                  <a:pt x="1188847" y="217805"/>
                </a:moveTo>
                <a:lnTo>
                  <a:pt x="1169035" y="217805"/>
                </a:lnTo>
                <a:lnTo>
                  <a:pt x="1169035" y="237617"/>
                </a:lnTo>
                <a:lnTo>
                  <a:pt x="1188847" y="237617"/>
                </a:lnTo>
                <a:lnTo>
                  <a:pt x="1188847" y="217805"/>
                </a:lnTo>
                <a:close/>
              </a:path>
              <a:path w="3223895" h="455929">
                <a:moveTo>
                  <a:pt x="1228471" y="217805"/>
                </a:moveTo>
                <a:lnTo>
                  <a:pt x="1208659" y="217805"/>
                </a:lnTo>
                <a:lnTo>
                  <a:pt x="1208659" y="237617"/>
                </a:lnTo>
                <a:lnTo>
                  <a:pt x="1228471" y="237617"/>
                </a:lnTo>
                <a:lnTo>
                  <a:pt x="1228471" y="217805"/>
                </a:lnTo>
                <a:close/>
              </a:path>
              <a:path w="3223895" h="455929">
                <a:moveTo>
                  <a:pt x="1268095" y="217805"/>
                </a:moveTo>
                <a:lnTo>
                  <a:pt x="1248283" y="217805"/>
                </a:lnTo>
                <a:lnTo>
                  <a:pt x="1248283" y="237617"/>
                </a:lnTo>
                <a:lnTo>
                  <a:pt x="1268095" y="237617"/>
                </a:lnTo>
                <a:lnTo>
                  <a:pt x="1268095" y="217805"/>
                </a:lnTo>
                <a:close/>
              </a:path>
              <a:path w="3223895" h="455929">
                <a:moveTo>
                  <a:pt x="1307719" y="217805"/>
                </a:moveTo>
                <a:lnTo>
                  <a:pt x="1287907" y="217805"/>
                </a:lnTo>
                <a:lnTo>
                  <a:pt x="1287907" y="237617"/>
                </a:lnTo>
                <a:lnTo>
                  <a:pt x="1307719" y="237617"/>
                </a:lnTo>
                <a:lnTo>
                  <a:pt x="1307719" y="217805"/>
                </a:lnTo>
                <a:close/>
              </a:path>
              <a:path w="3223895" h="455929">
                <a:moveTo>
                  <a:pt x="1347342" y="217805"/>
                </a:moveTo>
                <a:lnTo>
                  <a:pt x="1327530" y="217805"/>
                </a:lnTo>
                <a:lnTo>
                  <a:pt x="1327530" y="237617"/>
                </a:lnTo>
                <a:lnTo>
                  <a:pt x="1347342" y="237617"/>
                </a:lnTo>
                <a:lnTo>
                  <a:pt x="1347342" y="217805"/>
                </a:lnTo>
                <a:close/>
              </a:path>
              <a:path w="3223895" h="455929">
                <a:moveTo>
                  <a:pt x="1386966" y="217805"/>
                </a:moveTo>
                <a:lnTo>
                  <a:pt x="1367154" y="217805"/>
                </a:lnTo>
                <a:lnTo>
                  <a:pt x="1367154" y="237617"/>
                </a:lnTo>
                <a:lnTo>
                  <a:pt x="1386966" y="237617"/>
                </a:lnTo>
                <a:lnTo>
                  <a:pt x="1386966" y="217805"/>
                </a:lnTo>
                <a:close/>
              </a:path>
              <a:path w="3223895" h="455929">
                <a:moveTo>
                  <a:pt x="1426590" y="217805"/>
                </a:moveTo>
                <a:lnTo>
                  <a:pt x="1406778" y="217805"/>
                </a:lnTo>
                <a:lnTo>
                  <a:pt x="1406778" y="237617"/>
                </a:lnTo>
                <a:lnTo>
                  <a:pt x="1426590" y="237617"/>
                </a:lnTo>
                <a:lnTo>
                  <a:pt x="1426590" y="217805"/>
                </a:lnTo>
                <a:close/>
              </a:path>
              <a:path w="3223895" h="455929">
                <a:moveTo>
                  <a:pt x="1466214" y="217805"/>
                </a:moveTo>
                <a:lnTo>
                  <a:pt x="1446402" y="217805"/>
                </a:lnTo>
                <a:lnTo>
                  <a:pt x="1446402" y="237617"/>
                </a:lnTo>
                <a:lnTo>
                  <a:pt x="1466214" y="237617"/>
                </a:lnTo>
                <a:lnTo>
                  <a:pt x="1466214" y="217805"/>
                </a:lnTo>
                <a:close/>
              </a:path>
              <a:path w="3223895" h="455929">
                <a:moveTo>
                  <a:pt x="1505839" y="217805"/>
                </a:moveTo>
                <a:lnTo>
                  <a:pt x="1486027" y="217805"/>
                </a:lnTo>
                <a:lnTo>
                  <a:pt x="1486027" y="237617"/>
                </a:lnTo>
                <a:lnTo>
                  <a:pt x="1505839" y="237617"/>
                </a:lnTo>
                <a:lnTo>
                  <a:pt x="1505839" y="217805"/>
                </a:lnTo>
                <a:close/>
              </a:path>
              <a:path w="3223895" h="455929">
                <a:moveTo>
                  <a:pt x="1545463" y="217805"/>
                </a:moveTo>
                <a:lnTo>
                  <a:pt x="1525651" y="217805"/>
                </a:lnTo>
                <a:lnTo>
                  <a:pt x="1525651" y="237617"/>
                </a:lnTo>
                <a:lnTo>
                  <a:pt x="1545463" y="237617"/>
                </a:lnTo>
                <a:lnTo>
                  <a:pt x="1545463" y="217805"/>
                </a:lnTo>
                <a:close/>
              </a:path>
              <a:path w="3223895" h="455929">
                <a:moveTo>
                  <a:pt x="1585087" y="217805"/>
                </a:moveTo>
                <a:lnTo>
                  <a:pt x="1565275" y="217805"/>
                </a:lnTo>
                <a:lnTo>
                  <a:pt x="1565275" y="237617"/>
                </a:lnTo>
                <a:lnTo>
                  <a:pt x="1585087" y="237617"/>
                </a:lnTo>
                <a:lnTo>
                  <a:pt x="1585087" y="217805"/>
                </a:lnTo>
                <a:close/>
              </a:path>
              <a:path w="3223895" h="455929">
                <a:moveTo>
                  <a:pt x="1624711" y="217805"/>
                </a:moveTo>
                <a:lnTo>
                  <a:pt x="1604899" y="217805"/>
                </a:lnTo>
                <a:lnTo>
                  <a:pt x="1604899" y="237617"/>
                </a:lnTo>
                <a:lnTo>
                  <a:pt x="1624711" y="237617"/>
                </a:lnTo>
                <a:lnTo>
                  <a:pt x="1624711" y="217805"/>
                </a:lnTo>
                <a:close/>
              </a:path>
              <a:path w="3223895" h="455929">
                <a:moveTo>
                  <a:pt x="1664335" y="217805"/>
                </a:moveTo>
                <a:lnTo>
                  <a:pt x="1644523" y="217805"/>
                </a:lnTo>
                <a:lnTo>
                  <a:pt x="1644523" y="237617"/>
                </a:lnTo>
                <a:lnTo>
                  <a:pt x="1664335" y="237617"/>
                </a:lnTo>
                <a:lnTo>
                  <a:pt x="1664335" y="217805"/>
                </a:lnTo>
                <a:close/>
              </a:path>
              <a:path w="3223895" h="455929">
                <a:moveTo>
                  <a:pt x="1703959" y="217805"/>
                </a:moveTo>
                <a:lnTo>
                  <a:pt x="1684147" y="217805"/>
                </a:lnTo>
                <a:lnTo>
                  <a:pt x="1684147" y="237617"/>
                </a:lnTo>
                <a:lnTo>
                  <a:pt x="1703959" y="237617"/>
                </a:lnTo>
                <a:lnTo>
                  <a:pt x="1703959" y="217805"/>
                </a:lnTo>
                <a:close/>
              </a:path>
              <a:path w="3223895" h="455929">
                <a:moveTo>
                  <a:pt x="1743583" y="217805"/>
                </a:moveTo>
                <a:lnTo>
                  <a:pt x="1723771" y="217805"/>
                </a:lnTo>
                <a:lnTo>
                  <a:pt x="1723771" y="237617"/>
                </a:lnTo>
                <a:lnTo>
                  <a:pt x="1743583" y="237617"/>
                </a:lnTo>
                <a:lnTo>
                  <a:pt x="1743583" y="217805"/>
                </a:lnTo>
                <a:close/>
              </a:path>
              <a:path w="3223895" h="455929">
                <a:moveTo>
                  <a:pt x="1783207" y="217805"/>
                </a:moveTo>
                <a:lnTo>
                  <a:pt x="1763395" y="217805"/>
                </a:lnTo>
                <a:lnTo>
                  <a:pt x="1763395" y="237617"/>
                </a:lnTo>
                <a:lnTo>
                  <a:pt x="1783207" y="237617"/>
                </a:lnTo>
                <a:lnTo>
                  <a:pt x="1783207" y="217805"/>
                </a:lnTo>
                <a:close/>
              </a:path>
              <a:path w="3223895" h="455929">
                <a:moveTo>
                  <a:pt x="1822830" y="217805"/>
                </a:moveTo>
                <a:lnTo>
                  <a:pt x="1803019" y="217805"/>
                </a:lnTo>
                <a:lnTo>
                  <a:pt x="1803019" y="237617"/>
                </a:lnTo>
                <a:lnTo>
                  <a:pt x="1822830" y="237617"/>
                </a:lnTo>
                <a:lnTo>
                  <a:pt x="1822830" y="217805"/>
                </a:lnTo>
                <a:close/>
              </a:path>
              <a:path w="3223895" h="455929">
                <a:moveTo>
                  <a:pt x="1862454" y="217805"/>
                </a:moveTo>
                <a:lnTo>
                  <a:pt x="1842643" y="217805"/>
                </a:lnTo>
                <a:lnTo>
                  <a:pt x="1842643" y="237617"/>
                </a:lnTo>
                <a:lnTo>
                  <a:pt x="1862454" y="237617"/>
                </a:lnTo>
                <a:lnTo>
                  <a:pt x="1862454" y="217805"/>
                </a:lnTo>
                <a:close/>
              </a:path>
              <a:path w="3223895" h="455929">
                <a:moveTo>
                  <a:pt x="1902078" y="217805"/>
                </a:moveTo>
                <a:lnTo>
                  <a:pt x="1882267" y="217805"/>
                </a:lnTo>
                <a:lnTo>
                  <a:pt x="1882267" y="237617"/>
                </a:lnTo>
                <a:lnTo>
                  <a:pt x="1902078" y="237617"/>
                </a:lnTo>
                <a:lnTo>
                  <a:pt x="1902078" y="217805"/>
                </a:lnTo>
                <a:close/>
              </a:path>
              <a:path w="3223895" h="455929">
                <a:moveTo>
                  <a:pt x="1941702" y="217805"/>
                </a:moveTo>
                <a:lnTo>
                  <a:pt x="1921891" y="217805"/>
                </a:lnTo>
                <a:lnTo>
                  <a:pt x="1921891" y="237617"/>
                </a:lnTo>
                <a:lnTo>
                  <a:pt x="1941702" y="237617"/>
                </a:lnTo>
                <a:lnTo>
                  <a:pt x="1941702" y="217805"/>
                </a:lnTo>
                <a:close/>
              </a:path>
              <a:path w="3223895" h="455929">
                <a:moveTo>
                  <a:pt x="1981327" y="217805"/>
                </a:moveTo>
                <a:lnTo>
                  <a:pt x="1961515" y="217805"/>
                </a:lnTo>
                <a:lnTo>
                  <a:pt x="1961515" y="237617"/>
                </a:lnTo>
                <a:lnTo>
                  <a:pt x="1981327" y="237617"/>
                </a:lnTo>
                <a:lnTo>
                  <a:pt x="1981327" y="217805"/>
                </a:lnTo>
                <a:close/>
              </a:path>
              <a:path w="3223895" h="455929">
                <a:moveTo>
                  <a:pt x="2020951" y="217805"/>
                </a:moveTo>
                <a:lnTo>
                  <a:pt x="2001139" y="217805"/>
                </a:lnTo>
                <a:lnTo>
                  <a:pt x="2001139" y="237617"/>
                </a:lnTo>
                <a:lnTo>
                  <a:pt x="2020951" y="237617"/>
                </a:lnTo>
                <a:lnTo>
                  <a:pt x="2020951" y="217805"/>
                </a:lnTo>
                <a:close/>
              </a:path>
              <a:path w="3223895" h="455929">
                <a:moveTo>
                  <a:pt x="2060575" y="217805"/>
                </a:moveTo>
                <a:lnTo>
                  <a:pt x="2040763" y="217805"/>
                </a:lnTo>
                <a:lnTo>
                  <a:pt x="2040763" y="237617"/>
                </a:lnTo>
                <a:lnTo>
                  <a:pt x="2060575" y="237617"/>
                </a:lnTo>
                <a:lnTo>
                  <a:pt x="2060575" y="217805"/>
                </a:lnTo>
                <a:close/>
              </a:path>
              <a:path w="3223895" h="455929">
                <a:moveTo>
                  <a:pt x="2100199" y="217805"/>
                </a:moveTo>
                <a:lnTo>
                  <a:pt x="2080386" y="217805"/>
                </a:lnTo>
                <a:lnTo>
                  <a:pt x="2080386" y="237617"/>
                </a:lnTo>
                <a:lnTo>
                  <a:pt x="2100199" y="237617"/>
                </a:lnTo>
                <a:lnTo>
                  <a:pt x="2100199" y="217805"/>
                </a:lnTo>
                <a:close/>
              </a:path>
              <a:path w="3223895" h="455929">
                <a:moveTo>
                  <a:pt x="2139823" y="217805"/>
                </a:moveTo>
                <a:lnTo>
                  <a:pt x="2120010" y="217805"/>
                </a:lnTo>
                <a:lnTo>
                  <a:pt x="2120010" y="237617"/>
                </a:lnTo>
                <a:lnTo>
                  <a:pt x="2139823" y="237617"/>
                </a:lnTo>
                <a:lnTo>
                  <a:pt x="2139823" y="217805"/>
                </a:lnTo>
                <a:close/>
              </a:path>
              <a:path w="3223895" h="455929">
                <a:moveTo>
                  <a:pt x="2179447" y="217805"/>
                </a:moveTo>
                <a:lnTo>
                  <a:pt x="2159634" y="217805"/>
                </a:lnTo>
                <a:lnTo>
                  <a:pt x="2159634" y="237617"/>
                </a:lnTo>
                <a:lnTo>
                  <a:pt x="2179447" y="237617"/>
                </a:lnTo>
                <a:lnTo>
                  <a:pt x="2179447" y="217805"/>
                </a:lnTo>
                <a:close/>
              </a:path>
              <a:path w="3223895" h="455929">
                <a:moveTo>
                  <a:pt x="2219071" y="217805"/>
                </a:moveTo>
                <a:lnTo>
                  <a:pt x="2199258" y="217805"/>
                </a:lnTo>
                <a:lnTo>
                  <a:pt x="2199258" y="237617"/>
                </a:lnTo>
                <a:lnTo>
                  <a:pt x="2219071" y="237617"/>
                </a:lnTo>
                <a:lnTo>
                  <a:pt x="2219071" y="217805"/>
                </a:lnTo>
                <a:close/>
              </a:path>
              <a:path w="3223895" h="455929">
                <a:moveTo>
                  <a:pt x="2258695" y="217805"/>
                </a:moveTo>
                <a:lnTo>
                  <a:pt x="2238882" y="217805"/>
                </a:lnTo>
                <a:lnTo>
                  <a:pt x="2238882" y="237617"/>
                </a:lnTo>
                <a:lnTo>
                  <a:pt x="2258695" y="237617"/>
                </a:lnTo>
                <a:lnTo>
                  <a:pt x="2258695" y="217805"/>
                </a:lnTo>
                <a:close/>
              </a:path>
              <a:path w="3223895" h="455929">
                <a:moveTo>
                  <a:pt x="2298319" y="217805"/>
                </a:moveTo>
                <a:lnTo>
                  <a:pt x="2278506" y="217805"/>
                </a:lnTo>
                <a:lnTo>
                  <a:pt x="2278506" y="237617"/>
                </a:lnTo>
                <a:lnTo>
                  <a:pt x="2298319" y="237617"/>
                </a:lnTo>
                <a:lnTo>
                  <a:pt x="2298319" y="217805"/>
                </a:lnTo>
                <a:close/>
              </a:path>
              <a:path w="3223895" h="455929">
                <a:moveTo>
                  <a:pt x="2337943" y="217805"/>
                </a:moveTo>
                <a:lnTo>
                  <a:pt x="2318130" y="217805"/>
                </a:lnTo>
                <a:lnTo>
                  <a:pt x="2318130" y="237617"/>
                </a:lnTo>
                <a:lnTo>
                  <a:pt x="2337943" y="237617"/>
                </a:lnTo>
                <a:lnTo>
                  <a:pt x="2337943" y="217805"/>
                </a:lnTo>
                <a:close/>
              </a:path>
              <a:path w="3223895" h="455929">
                <a:moveTo>
                  <a:pt x="2377567" y="217805"/>
                </a:moveTo>
                <a:lnTo>
                  <a:pt x="2357754" y="217805"/>
                </a:lnTo>
                <a:lnTo>
                  <a:pt x="2357754" y="237617"/>
                </a:lnTo>
                <a:lnTo>
                  <a:pt x="2377567" y="237617"/>
                </a:lnTo>
                <a:lnTo>
                  <a:pt x="2377567" y="217805"/>
                </a:lnTo>
                <a:close/>
              </a:path>
              <a:path w="3223895" h="455929">
                <a:moveTo>
                  <a:pt x="2417191" y="217805"/>
                </a:moveTo>
                <a:lnTo>
                  <a:pt x="2397379" y="217805"/>
                </a:lnTo>
                <a:lnTo>
                  <a:pt x="2397379" y="237617"/>
                </a:lnTo>
                <a:lnTo>
                  <a:pt x="2417191" y="237617"/>
                </a:lnTo>
                <a:lnTo>
                  <a:pt x="2417191" y="217805"/>
                </a:lnTo>
                <a:close/>
              </a:path>
              <a:path w="3223895" h="455929">
                <a:moveTo>
                  <a:pt x="2456815" y="217805"/>
                </a:moveTo>
                <a:lnTo>
                  <a:pt x="2437003" y="217805"/>
                </a:lnTo>
                <a:lnTo>
                  <a:pt x="2437003" y="237617"/>
                </a:lnTo>
                <a:lnTo>
                  <a:pt x="2456815" y="237617"/>
                </a:lnTo>
                <a:lnTo>
                  <a:pt x="2456815" y="217805"/>
                </a:lnTo>
                <a:close/>
              </a:path>
              <a:path w="3223895" h="455929">
                <a:moveTo>
                  <a:pt x="2496439" y="217805"/>
                </a:moveTo>
                <a:lnTo>
                  <a:pt x="2476627" y="217805"/>
                </a:lnTo>
                <a:lnTo>
                  <a:pt x="2476627" y="237617"/>
                </a:lnTo>
                <a:lnTo>
                  <a:pt x="2496439" y="237617"/>
                </a:lnTo>
                <a:lnTo>
                  <a:pt x="2496439" y="217805"/>
                </a:lnTo>
                <a:close/>
              </a:path>
              <a:path w="3223895" h="455929">
                <a:moveTo>
                  <a:pt x="2536063" y="217805"/>
                </a:moveTo>
                <a:lnTo>
                  <a:pt x="2516251" y="217805"/>
                </a:lnTo>
                <a:lnTo>
                  <a:pt x="2516251" y="237617"/>
                </a:lnTo>
                <a:lnTo>
                  <a:pt x="2536063" y="237617"/>
                </a:lnTo>
                <a:lnTo>
                  <a:pt x="2536063" y="217805"/>
                </a:lnTo>
                <a:close/>
              </a:path>
              <a:path w="3223895" h="455929">
                <a:moveTo>
                  <a:pt x="2575686" y="217805"/>
                </a:moveTo>
                <a:lnTo>
                  <a:pt x="2555875" y="217805"/>
                </a:lnTo>
                <a:lnTo>
                  <a:pt x="2555875" y="237617"/>
                </a:lnTo>
                <a:lnTo>
                  <a:pt x="2575686" y="237617"/>
                </a:lnTo>
                <a:lnTo>
                  <a:pt x="2575686" y="217805"/>
                </a:lnTo>
                <a:close/>
              </a:path>
              <a:path w="3223895" h="455929">
                <a:moveTo>
                  <a:pt x="2615310" y="217805"/>
                </a:moveTo>
                <a:lnTo>
                  <a:pt x="2595499" y="217805"/>
                </a:lnTo>
                <a:lnTo>
                  <a:pt x="2595499" y="237617"/>
                </a:lnTo>
                <a:lnTo>
                  <a:pt x="2615310" y="237617"/>
                </a:lnTo>
                <a:lnTo>
                  <a:pt x="2615310" y="217805"/>
                </a:lnTo>
                <a:close/>
              </a:path>
              <a:path w="3223895" h="455929">
                <a:moveTo>
                  <a:pt x="2654934" y="217805"/>
                </a:moveTo>
                <a:lnTo>
                  <a:pt x="2635123" y="217805"/>
                </a:lnTo>
                <a:lnTo>
                  <a:pt x="2635123" y="237617"/>
                </a:lnTo>
                <a:lnTo>
                  <a:pt x="2654934" y="237617"/>
                </a:lnTo>
                <a:lnTo>
                  <a:pt x="2654934" y="217805"/>
                </a:lnTo>
                <a:close/>
              </a:path>
              <a:path w="3223895" h="455929">
                <a:moveTo>
                  <a:pt x="2694558" y="217805"/>
                </a:moveTo>
                <a:lnTo>
                  <a:pt x="2674747" y="217805"/>
                </a:lnTo>
                <a:lnTo>
                  <a:pt x="2674747" y="237617"/>
                </a:lnTo>
                <a:lnTo>
                  <a:pt x="2694558" y="237617"/>
                </a:lnTo>
                <a:lnTo>
                  <a:pt x="2694558" y="217805"/>
                </a:lnTo>
                <a:close/>
              </a:path>
              <a:path w="3223895" h="455929">
                <a:moveTo>
                  <a:pt x="2734182" y="217805"/>
                </a:moveTo>
                <a:lnTo>
                  <a:pt x="2714371" y="217805"/>
                </a:lnTo>
                <a:lnTo>
                  <a:pt x="2714371" y="237617"/>
                </a:lnTo>
                <a:lnTo>
                  <a:pt x="2734182" y="237617"/>
                </a:lnTo>
                <a:lnTo>
                  <a:pt x="2734182" y="217805"/>
                </a:lnTo>
                <a:close/>
              </a:path>
              <a:path w="3223895" h="455929">
                <a:moveTo>
                  <a:pt x="2773806" y="217805"/>
                </a:moveTo>
                <a:lnTo>
                  <a:pt x="2753995" y="217805"/>
                </a:lnTo>
                <a:lnTo>
                  <a:pt x="2753995" y="237617"/>
                </a:lnTo>
                <a:lnTo>
                  <a:pt x="2773806" y="237617"/>
                </a:lnTo>
                <a:lnTo>
                  <a:pt x="2773806" y="217805"/>
                </a:lnTo>
                <a:close/>
              </a:path>
              <a:path w="3223895" h="455929">
                <a:moveTo>
                  <a:pt x="2813430" y="217805"/>
                </a:moveTo>
                <a:lnTo>
                  <a:pt x="2793619" y="217805"/>
                </a:lnTo>
                <a:lnTo>
                  <a:pt x="2793619" y="237617"/>
                </a:lnTo>
                <a:lnTo>
                  <a:pt x="2813430" y="237617"/>
                </a:lnTo>
                <a:lnTo>
                  <a:pt x="2813430" y="217805"/>
                </a:lnTo>
                <a:close/>
              </a:path>
              <a:path w="3223895" h="455929">
                <a:moveTo>
                  <a:pt x="2853054" y="217805"/>
                </a:moveTo>
                <a:lnTo>
                  <a:pt x="2833243" y="217805"/>
                </a:lnTo>
                <a:lnTo>
                  <a:pt x="2833243" y="237617"/>
                </a:lnTo>
                <a:lnTo>
                  <a:pt x="2853054" y="237617"/>
                </a:lnTo>
                <a:lnTo>
                  <a:pt x="2853054" y="217805"/>
                </a:lnTo>
                <a:close/>
              </a:path>
              <a:path w="3223895" h="455929">
                <a:moveTo>
                  <a:pt x="2892679" y="217805"/>
                </a:moveTo>
                <a:lnTo>
                  <a:pt x="2872867" y="217805"/>
                </a:lnTo>
                <a:lnTo>
                  <a:pt x="2872867" y="237617"/>
                </a:lnTo>
                <a:lnTo>
                  <a:pt x="2892679" y="237617"/>
                </a:lnTo>
                <a:lnTo>
                  <a:pt x="2892679" y="217805"/>
                </a:lnTo>
                <a:close/>
              </a:path>
              <a:path w="3223895" h="455929">
                <a:moveTo>
                  <a:pt x="2932303" y="217805"/>
                </a:moveTo>
                <a:lnTo>
                  <a:pt x="2912491" y="217805"/>
                </a:lnTo>
                <a:lnTo>
                  <a:pt x="2912491" y="237617"/>
                </a:lnTo>
                <a:lnTo>
                  <a:pt x="2932303" y="237617"/>
                </a:lnTo>
                <a:lnTo>
                  <a:pt x="2932303" y="217805"/>
                </a:lnTo>
                <a:close/>
              </a:path>
              <a:path w="3223895" h="455929">
                <a:moveTo>
                  <a:pt x="2971927" y="217805"/>
                </a:moveTo>
                <a:lnTo>
                  <a:pt x="2952115" y="217805"/>
                </a:lnTo>
                <a:lnTo>
                  <a:pt x="2952115" y="237617"/>
                </a:lnTo>
                <a:lnTo>
                  <a:pt x="2971927" y="237617"/>
                </a:lnTo>
                <a:lnTo>
                  <a:pt x="2971927" y="217805"/>
                </a:lnTo>
                <a:close/>
              </a:path>
              <a:path w="3223895" h="455929">
                <a:moveTo>
                  <a:pt x="3011551" y="217805"/>
                </a:moveTo>
                <a:lnTo>
                  <a:pt x="2991739" y="217805"/>
                </a:lnTo>
                <a:lnTo>
                  <a:pt x="2991739" y="237617"/>
                </a:lnTo>
                <a:lnTo>
                  <a:pt x="3011551" y="237617"/>
                </a:lnTo>
                <a:lnTo>
                  <a:pt x="3011551" y="217805"/>
                </a:lnTo>
                <a:close/>
              </a:path>
              <a:path w="3223895" h="455929">
                <a:moveTo>
                  <a:pt x="3051175" y="217805"/>
                </a:moveTo>
                <a:lnTo>
                  <a:pt x="3031363" y="217805"/>
                </a:lnTo>
                <a:lnTo>
                  <a:pt x="3031363" y="237617"/>
                </a:lnTo>
                <a:lnTo>
                  <a:pt x="3051175" y="237617"/>
                </a:lnTo>
                <a:lnTo>
                  <a:pt x="3051175" y="217805"/>
                </a:lnTo>
                <a:close/>
              </a:path>
              <a:path w="3223895" h="455929">
                <a:moveTo>
                  <a:pt x="3090799" y="217805"/>
                </a:moveTo>
                <a:lnTo>
                  <a:pt x="3070986" y="217805"/>
                </a:lnTo>
                <a:lnTo>
                  <a:pt x="3070986" y="237617"/>
                </a:lnTo>
                <a:lnTo>
                  <a:pt x="3090799" y="237617"/>
                </a:lnTo>
                <a:lnTo>
                  <a:pt x="3090799" y="217805"/>
                </a:lnTo>
                <a:close/>
              </a:path>
              <a:path w="3223895" h="455929">
                <a:moveTo>
                  <a:pt x="3130423" y="217805"/>
                </a:moveTo>
                <a:lnTo>
                  <a:pt x="3110610" y="217805"/>
                </a:lnTo>
                <a:lnTo>
                  <a:pt x="3110610" y="237617"/>
                </a:lnTo>
                <a:lnTo>
                  <a:pt x="3130423" y="237617"/>
                </a:lnTo>
                <a:lnTo>
                  <a:pt x="3130423" y="217805"/>
                </a:lnTo>
                <a:close/>
              </a:path>
              <a:path w="3223895" h="455929">
                <a:moveTo>
                  <a:pt x="3173603" y="217805"/>
                </a:moveTo>
                <a:lnTo>
                  <a:pt x="3150234" y="217805"/>
                </a:lnTo>
                <a:lnTo>
                  <a:pt x="3150234" y="237617"/>
                </a:lnTo>
                <a:lnTo>
                  <a:pt x="3168142" y="237617"/>
                </a:lnTo>
                <a:lnTo>
                  <a:pt x="3160140" y="229616"/>
                </a:lnTo>
                <a:lnTo>
                  <a:pt x="3158235" y="229616"/>
                </a:lnTo>
                <a:lnTo>
                  <a:pt x="3158235" y="227711"/>
                </a:lnTo>
                <a:lnTo>
                  <a:pt x="3178048" y="227711"/>
                </a:lnTo>
                <a:lnTo>
                  <a:pt x="3178048" y="222250"/>
                </a:lnTo>
                <a:lnTo>
                  <a:pt x="3173603" y="217805"/>
                </a:lnTo>
                <a:close/>
              </a:path>
              <a:path w="3223895" h="455929">
                <a:moveTo>
                  <a:pt x="3158235" y="227711"/>
                </a:moveTo>
                <a:lnTo>
                  <a:pt x="3158235" y="229616"/>
                </a:lnTo>
                <a:lnTo>
                  <a:pt x="3160140" y="229616"/>
                </a:lnTo>
                <a:lnTo>
                  <a:pt x="3158235" y="227711"/>
                </a:lnTo>
                <a:close/>
              </a:path>
              <a:path w="3223895" h="455929">
                <a:moveTo>
                  <a:pt x="3178048" y="227711"/>
                </a:moveTo>
                <a:lnTo>
                  <a:pt x="3158235" y="227711"/>
                </a:lnTo>
                <a:lnTo>
                  <a:pt x="3160140" y="229616"/>
                </a:lnTo>
                <a:lnTo>
                  <a:pt x="3178048" y="229616"/>
                </a:lnTo>
                <a:lnTo>
                  <a:pt x="3178048" y="227711"/>
                </a:lnTo>
                <a:close/>
              </a:path>
              <a:path w="3223895" h="455929">
                <a:moveTo>
                  <a:pt x="3178048" y="249428"/>
                </a:moveTo>
                <a:lnTo>
                  <a:pt x="3158235" y="249428"/>
                </a:lnTo>
                <a:lnTo>
                  <a:pt x="3158235" y="269240"/>
                </a:lnTo>
                <a:lnTo>
                  <a:pt x="3178048" y="269240"/>
                </a:lnTo>
                <a:lnTo>
                  <a:pt x="3178048" y="249428"/>
                </a:lnTo>
                <a:close/>
              </a:path>
              <a:path w="3223895" h="455929">
                <a:moveTo>
                  <a:pt x="3178048" y="289052"/>
                </a:moveTo>
                <a:lnTo>
                  <a:pt x="3158235" y="289052"/>
                </a:lnTo>
                <a:lnTo>
                  <a:pt x="3158235" y="308864"/>
                </a:lnTo>
                <a:lnTo>
                  <a:pt x="3178048" y="308864"/>
                </a:lnTo>
                <a:lnTo>
                  <a:pt x="3178048" y="289052"/>
                </a:lnTo>
                <a:close/>
              </a:path>
              <a:path w="3223895" h="455929">
                <a:moveTo>
                  <a:pt x="3123438" y="348234"/>
                </a:moveTo>
                <a:lnTo>
                  <a:pt x="3118739" y="350901"/>
                </a:lnTo>
                <a:lnTo>
                  <a:pt x="3114040" y="353695"/>
                </a:lnTo>
                <a:lnTo>
                  <a:pt x="3112389" y="359791"/>
                </a:lnTo>
                <a:lnTo>
                  <a:pt x="3115182" y="364490"/>
                </a:lnTo>
                <a:lnTo>
                  <a:pt x="3168142" y="455422"/>
                </a:lnTo>
                <a:lnTo>
                  <a:pt x="3182525" y="430784"/>
                </a:lnTo>
                <a:lnTo>
                  <a:pt x="3159632" y="430784"/>
                </a:lnTo>
                <a:lnTo>
                  <a:pt x="3161410" y="427736"/>
                </a:lnTo>
                <a:lnTo>
                  <a:pt x="3158235" y="427736"/>
                </a:lnTo>
                <a:lnTo>
                  <a:pt x="3158235" y="407924"/>
                </a:lnTo>
                <a:lnTo>
                  <a:pt x="3163443" y="407924"/>
                </a:lnTo>
                <a:lnTo>
                  <a:pt x="3132328" y="354584"/>
                </a:lnTo>
                <a:lnTo>
                  <a:pt x="3129533" y="349758"/>
                </a:lnTo>
                <a:lnTo>
                  <a:pt x="3123438" y="348234"/>
                </a:lnTo>
                <a:close/>
              </a:path>
              <a:path w="3223895" h="455929">
                <a:moveTo>
                  <a:pt x="3168205" y="416088"/>
                </a:moveTo>
                <a:lnTo>
                  <a:pt x="3159632" y="430784"/>
                </a:lnTo>
                <a:lnTo>
                  <a:pt x="3176778" y="430784"/>
                </a:lnTo>
                <a:lnTo>
                  <a:pt x="3168205" y="416088"/>
                </a:lnTo>
                <a:close/>
              </a:path>
              <a:path w="3223895" h="455929">
                <a:moveTo>
                  <a:pt x="3212846" y="348234"/>
                </a:moveTo>
                <a:lnTo>
                  <a:pt x="3206877" y="349758"/>
                </a:lnTo>
                <a:lnTo>
                  <a:pt x="3204082" y="354584"/>
                </a:lnTo>
                <a:lnTo>
                  <a:pt x="3168205" y="416088"/>
                </a:lnTo>
                <a:lnTo>
                  <a:pt x="3176778" y="430784"/>
                </a:lnTo>
                <a:lnTo>
                  <a:pt x="3182525" y="430784"/>
                </a:lnTo>
                <a:lnTo>
                  <a:pt x="3184305" y="427736"/>
                </a:lnTo>
                <a:lnTo>
                  <a:pt x="3178048" y="427736"/>
                </a:lnTo>
                <a:lnTo>
                  <a:pt x="3178048" y="407924"/>
                </a:lnTo>
                <a:lnTo>
                  <a:pt x="3195871" y="407924"/>
                </a:lnTo>
                <a:lnTo>
                  <a:pt x="3221228" y="364490"/>
                </a:lnTo>
                <a:lnTo>
                  <a:pt x="3223895" y="359791"/>
                </a:lnTo>
                <a:lnTo>
                  <a:pt x="3222371" y="353695"/>
                </a:lnTo>
                <a:lnTo>
                  <a:pt x="3217672" y="350901"/>
                </a:lnTo>
                <a:lnTo>
                  <a:pt x="3212846" y="348234"/>
                </a:lnTo>
                <a:close/>
              </a:path>
              <a:path w="3223895" h="455929">
                <a:moveTo>
                  <a:pt x="3163443" y="407924"/>
                </a:moveTo>
                <a:lnTo>
                  <a:pt x="3158235" y="407924"/>
                </a:lnTo>
                <a:lnTo>
                  <a:pt x="3158235" y="427736"/>
                </a:lnTo>
                <a:lnTo>
                  <a:pt x="3161410" y="427736"/>
                </a:lnTo>
                <a:lnTo>
                  <a:pt x="3168205" y="416088"/>
                </a:lnTo>
                <a:lnTo>
                  <a:pt x="3163443" y="407924"/>
                </a:lnTo>
                <a:close/>
              </a:path>
              <a:path w="3223895" h="455929">
                <a:moveTo>
                  <a:pt x="3195871" y="407924"/>
                </a:moveTo>
                <a:lnTo>
                  <a:pt x="3178048" y="407924"/>
                </a:lnTo>
                <a:lnTo>
                  <a:pt x="3178048" y="427736"/>
                </a:lnTo>
                <a:lnTo>
                  <a:pt x="3184305" y="427736"/>
                </a:lnTo>
                <a:lnTo>
                  <a:pt x="3195871" y="407924"/>
                </a:lnTo>
                <a:close/>
              </a:path>
              <a:path w="3223895" h="455929">
                <a:moveTo>
                  <a:pt x="3172967" y="407924"/>
                </a:moveTo>
                <a:lnTo>
                  <a:pt x="3163443" y="407924"/>
                </a:lnTo>
                <a:lnTo>
                  <a:pt x="3168205" y="416088"/>
                </a:lnTo>
                <a:lnTo>
                  <a:pt x="3172967" y="407924"/>
                </a:lnTo>
                <a:close/>
              </a:path>
              <a:path w="3223895" h="455929">
                <a:moveTo>
                  <a:pt x="3178048" y="368300"/>
                </a:moveTo>
                <a:lnTo>
                  <a:pt x="3158235" y="368300"/>
                </a:lnTo>
                <a:lnTo>
                  <a:pt x="3158235" y="388112"/>
                </a:lnTo>
                <a:lnTo>
                  <a:pt x="3178048" y="388112"/>
                </a:lnTo>
                <a:lnTo>
                  <a:pt x="3178048" y="368300"/>
                </a:lnTo>
                <a:close/>
              </a:path>
              <a:path w="3223895" h="455929">
                <a:moveTo>
                  <a:pt x="3178048" y="328676"/>
                </a:moveTo>
                <a:lnTo>
                  <a:pt x="3158235" y="328676"/>
                </a:lnTo>
                <a:lnTo>
                  <a:pt x="3158235" y="348488"/>
                </a:lnTo>
                <a:lnTo>
                  <a:pt x="3178048" y="348488"/>
                </a:lnTo>
                <a:lnTo>
                  <a:pt x="3178048" y="328676"/>
                </a:lnTo>
                <a:close/>
              </a:path>
            </a:pathLst>
          </a:custGeom>
          <a:solidFill>
            <a:srgbClr val="0078D6"/>
          </a:solidFill>
        </p:spPr>
        <p:txBody>
          <a:bodyPr wrap="square" lIns="0" tIns="0" rIns="0" bIns="0" rtlCol="0"/>
          <a:lstStyle/>
          <a:p>
            <a:endParaRPr/>
          </a:p>
        </p:txBody>
      </p:sp>
      <p:sp>
        <p:nvSpPr>
          <p:cNvPr id="30" name="object 30"/>
          <p:cNvSpPr/>
          <p:nvPr/>
        </p:nvSpPr>
        <p:spPr>
          <a:xfrm>
            <a:off x="4640453" y="3595878"/>
            <a:ext cx="111760" cy="455930"/>
          </a:xfrm>
          <a:custGeom>
            <a:avLst/>
            <a:gdLst/>
            <a:ahLst/>
            <a:cxnLst/>
            <a:rect l="l" t="t" r="r" b="b"/>
            <a:pathLst>
              <a:path w="111760" h="455929">
                <a:moveTo>
                  <a:pt x="65659" y="0"/>
                </a:moveTo>
                <a:lnTo>
                  <a:pt x="45847" y="0"/>
                </a:lnTo>
                <a:lnTo>
                  <a:pt x="45847" y="19812"/>
                </a:lnTo>
                <a:lnTo>
                  <a:pt x="65659" y="19812"/>
                </a:lnTo>
                <a:lnTo>
                  <a:pt x="65659" y="0"/>
                </a:lnTo>
                <a:close/>
              </a:path>
              <a:path w="111760" h="455929">
                <a:moveTo>
                  <a:pt x="65659" y="39624"/>
                </a:moveTo>
                <a:lnTo>
                  <a:pt x="45847" y="39624"/>
                </a:lnTo>
                <a:lnTo>
                  <a:pt x="45847" y="59436"/>
                </a:lnTo>
                <a:lnTo>
                  <a:pt x="65659" y="59436"/>
                </a:lnTo>
                <a:lnTo>
                  <a:pt x="65659" y="39624"/>
                </a:lnTo>
                <a:close/>
              </a:path>
              <a:path w="111760" h="455929">
                <a:moveTo>
                  <a:pt x="65659" y="79248"/>
                </a:moveTo>
                <a:lnTo>
                  <a:pt x="45847" y="79248"/>
                </a:lnTo>
                <a:lnTo>
                  <a:pt x="45847" y="99060"/>
                </a:lnTo>
                <a:lnTo>
                  <a:pt x="65659" y="99060"/>
                </a:lnTo>
                <a:lnTo>
                  <a:pt x="65659" y="79248"/>
                </a:lnTo>
                <a:close/>
              </a:path>
              <a:path w="111760" h="455929">
                <a:moveTo>
                  <a:pt x="65659" y="118872"/>
                </a:moveTo>
                <a:lnTo>
                  <a:pt x="45847" y="118872"/>
                </a:lnTo>
                <a:lnTo>
                  <a:pt x="45847" y="138684"/>
                </a:lnTo>
                <a:lnTo>
                  <a:pt x="65659" y="138684"/>
                </a:lnTo>
                <a:lnTo>
                  <a:pt x="65659" y="118872"/>
                </a:lnTo>
                <a:close/>
              </a:path>
              <a:path w="111760" h="455929">
                <a:moveTo>
                  <a:pt x="65659" y="158496"/>
                </a:moveTo>
                <a:lnTo>
                  <a:pt x="45847" y="158496"/>
                </a:lnTo>
                <a:lnTo>
                  <a:pt x="45847" y="178308"/>
                </a:lnTo>
                <a:lnTo>
                  <a:pt x="65659" y="178308"/>
                </a:lnTo>
                <a:lnTo>
                  <a:pt x="65659" y="158496"/>
                </a:lnTo>
                <a:close/>
              </a:path>
              <a:path w="111760" h="455929">
                <a:moveTo>
                  <a:pt x="65659" y="198120"/>
                </a:moveTo>
                <a:lnTo>
                  <a:pt x="45847" y="198120"/>
                </a:lnTo>
                <a:lnTo>
                  <a:pt x="45847" y="217932"/>
                </a:lnTo>
                <a:lnTo>
                  <a:pt x="65659" y="217932"/>
                </a:lnTo>
                <a:lnTo>
                  <a:pt x="65659" y="198120"/>
                </a:lnTo>
                <a:close/>
              </a:path>
              <a:path w="111760" h="455929">
                <a:moveTo>
                  <a:pt x="65659" y="237744"/>
                </a:moveTo>
                <a:lnTo>
                  <a:pt x="45847" y="237744"/>
                </a:lnTo>
                <a:lnTo>
                  <a:pt x="45847" y="257556"/>
                </a:lnTo>
                <a:lnTo>
                  <a:pt x="65659" y="257556"/>
                </a:lnTo>
                <a:lnTo>
                  <a:pt x="65659" y="237744"/>
                </a:lnTo>
                <a:close/>
              </a:path>
              <a:path w="111760" h="455929">
                <a:moveTo>
                  <a:pt x="65659" y="277368"/>
                </a:moveTo>
                <a:lnTo>
                  <a:pt x="45847" y="277368"/>
                </a:lnTo>
                <a:lnTo>
                  <a:pt x="45847" y="297180"/>
                </a:lnTo>
                <a:lnTo>
                  <a:pt x="65659" y="297180"/>
                </a:lnTo>
                <a:lnTo>
                  <a:pt x="65659" y="277368"/>
                </a:lnTo>
                <a:close/>
              </a:path>
              <a:path w="111760" h="455929">
                <a:moveTo>
                  <a:pt x="65659" y="316992"/>
                </a:moveTo>
                <a:lnTo>
                  <a:pt x="45847" y="316992"/>
                </a:lnTo>
                <a:lnTo>
                  <a:pt x="45847" y="336804"/>
                </a:lnTo>
                <a:lnTo>
                  <a:pt x="65659" y="336804"/>
                </a:lnTo>
                <a:lnTo>
                  <a:pt x="65659" y="316992"/>
                </a:lnTo>
                <a:close/>
              </a:path>
              <a:path w="111760" h="455929">
                <a:moveTo>
                  <a:pt x="11049" y="348234"/>
                </a:moveTo>
                <a:lnTo>
                  <a:pt x="6350" y="351028"/>
                </a:lnTo>
                <a:lnTo>
                  <a:pt x="1524" y="353695"/>
                </a:lnTo>
                <a:lnTo>
                  <a:pt x="0" y="359791"/>
                </a:lnTo>
                <a:lnTo>
                  <a:pt x="2794" y="364490"/>
                </a:lnTo>
                <a:lnTo>
                  <a:pt x="55752" y="455422"/>
                </a:lnTo>
                <a:lnTo>
                  <a:pt x="70102" y="430784"/>
                </a:lnTo>
                <a:lnTo>
                  <a:pt x="47244" y="430784"/>
                </a:lnTo>
                <a:lnTo>
                  <a:pt x="55752" y="416197"/>
                </a:lnTo>
                <a:lnTo>
                  <a:pt x="55668" y="416052"/>
                </a:lnTo>
                <a:lnTo>
                  <a:pt x="45847" y="416052"/>
                </a:lnTo>
                <a:lnTo>
                  <a:pt x="45847" y="399215"/>
                </a:lnTo>
                <a:lnTo>
                  <a:pt x="19812" y="354584"/>
                </a:lnTo>
                <a:lnTo>
                  <a:pt x="17145" y="349758"/>
                </a:lnTo>
                <a:lnTo>
                  <a:pt x="11049" y="348234"/>
                </a:lnTo>
                <a:close/>
              </a:path>
              <a:path w="111760" h="455929">
                <a:moveTo>
                  <a:pt x="55752" y="416197"/>
                </a:moveTo>
                <a:lnTo>
                  <a:pt x="47244" y="430784"/>
                </a:lnTo>
                <a:lnTo>
                  <a:pt x="64262" y="430784"/>
                </a:lnTo>
                <a:lnTo>
                  <a:pt x="55752" y="416197"/>
                </a:lnTo>
                <a:close/>
              </a:path>
              <a:path w="111760" h="455929">
                <a:moveTo>
                  <a:pt x="100457" y="348234"/>
                </a:moveTo>
                <a:lnTo>
                  <a:pt x="94361" y="349758"/>
                </a:lnTo>
                <a:lnTo>
                  <a:pt x="91694" y="354584"/>
                </a:lnTo>
                <a:lnTo>
                  <a:pt x="65659" y="399215"/>
                </a:lnTo>
                <a:lnTo>
                  <a:pt x="65659" y="416052"/>
                </a:lnTo>
                <a:lnTo>
                  <a:pt x="55837" y="416052"/>
                </a:lnTo>
                <a:lnTo>
                  <a:pt x="55752" y="416197"/>
                </a:lnTo>
                <a:lnTo>
                  <a:pt x="64262" y="430784"/>
                </a:lnTo>
                <a:lnTo>
                  <a:pt x="70102" y="430784"/>
                </a:lnTo>
                <a:lnTo>
                  <a:pt x="78682" y="416052"/>
                </a:lnTo>
                <a:lnTo>
                  <a:pt x="65659" y="416052"/>
                </a:lnTo>
                <a:lnTo>
                  <a:pt x="65659" y="399215"/>
                </a:lnTo>
                <a:lnTo>
                  <a:pt x="88487" y="399215"/>
                </a:lnTo>
                <a:lnTo>
                  <a:pt x="108712" y="364490"/>
                </a:lnTo>
                <a:lnTo>
                  <a:pt x="111506" y="359791"/>
                </a:lnTo>
                <a:lnTo>
                  <a:pt x="109982" y="353695"/>
                </a:lnTo>
                <a:lnTo>
                  <a:pt x="105156" y="350901"/>
                </a:lnTo>
                <a:lnTo>
                  <a:pt x="100457" y="348234"/>
                </a:lnTo>
                <a:close/>
              </a:path>
              <a:path w="111760" h="455929">
                <a:moveTo>
                  <a:pt x="45847" y="399215"/>
                </a:moveTo>
                <a:lnTo>
                  <a:pt x="45847" y="416052"/>
                </a:lnTo>
                <a:lnTo>
                  <a:pt x="55668" y="416052"/>
                </a:lnTo>
                <a:lnTo>
                  <a:pt x="45847" y="399215"/>
                </a:lnTo>
                <a:close/>
              </a:path>
              <a:path w="111760" h="455929">
                <a:moveTo>
                  <a:pt x="65659" y="396240"/>
                </a:moveTo>
                <a:lnTo>
                  <a:pt x="45847" y="396240"/>
                </a:lnTo>
                <a:lnTo>
                  <a:pt x="45847" y="399215"/>
                </a:lnTo>
                <a:lnTo>
                  <a:pt x="55668" y="416052"/>
                </a:lnTo>
                <a:lnTo>
                  <a:pt x="55837" y="416052"/>
                </a:lnTo>
                <a:lnTo>
                  <a:pt x="65659" y="399215"/>
                </a:lnTo>
                <a:lnTo>
                  <a:pt x="65659" y="396240"/>
                </a:lnTo>
                <a:close/>
              </a:path>
              <a:path w="111760" h="455929">
                <a:moveTo>
                  <a:pt x="65659" y="356616"/>
                </a:moveTo>
                <a:lnTo>
                  <a:pt x="45847" y="356616"/>
                </a:lnTo>
                <a:lnTo>
                  <a:pt x="45847" y="376428"/>
                </a:lnTo>
                <a:lnTo>
                  <a:pt x="65659" y="376428"/>
                </a:lnTo>
                <a:lnTo>
                  <a:pt x="65659" y="356616"/>
                </a:lnTo>
                <a:close/>
              </a:path>
            </a:pathLst>
          </a:custGeom>
          <a:solidFill>
            <a:srgbClr val="0078D6"/>
          </a:solidFill>
        </p:spPr>
        <p:txBody>
          <a:bodyPr wrap="square" lIns="0" tIns="0" rIns="0" bIns="0" rtlCol="0"/>
          <a:lstStyle/>
          <a:p>
            <a:endParaRPr/>
          </a:p>
        </p:txBody>
      </p:sp>
      <p:sp>
        <p:nvSpPr>
          <p:cNvPr id="31" name="object 31"/>
          <p:cNvSpPr/>
          <p:nvPr/>
        </p:nvSpPr>
        <p:spPr>
          <a:xfrm>
            <a:off x="7799705" y="4295394"/>
            <a:ext cx="111760" cy="437515"/>
          </a:xfrm>
          <a:custGeom>
            <a:avLst/>
            <a:gdLst/>
            <a:ahLst/>
            <a:cxnLst/>
            <a:rect l="l" t="t" r="r" b="b"/>
            <a:pathLst>
              <a:path w="111759" h="437514">
                <a:moveTo>
                  <a:pt x="65659" y="0"/>
                </a:moveTo>
                <a:lnTo>
                  <a:pt x="45847" y="0"/>
                </a:lnTo>
                <a:lnTo>
                  <a:pt x="45847" y="19811"/>
                </a:lnTo>
                <a:lnTo>
                  <a:pt x="65659" y="19811"/>
                </a:lnTo>
                <a:lnTo>
                  <a:pt x="65659" y="0"/>
                </a:lnTo>
                <a:close/>
              </a:path>
              <a:path w="111759" h="437514">
                <a:moveTo>
                  <a:pt x="65659" y="39623"/>
                </a:moveTo>
                <a:lnTo>
                  <a:pt x="45847" y="39623"/>
                </a:lnTo>
                <a:lnTo>
                  <a:pt x="45847" y="59435"/>
                </a:lnTo>
                <a:lnTo>
                  <a:pt x="65659" y="59435"/>
                </a:lnTo>
                <a:lnTo>
                  <a:pt x="65659" y="39623"/>
                </a:lnTo>
                <a:close/>
              </a:path>
              <a:path w="111759" h="437514">
                <a:moveTo>
                  <a:pt x="65659" y="79247"/>
                </a:moveTo>
                <a:lnTo>
                  <a:pt x="45847" y="79247"/>
                </a:lnTo>
                <a:lnTo>
                  <a:pt x="45847" y="99059"/>
                </a:lnTo>
                <a:lnTo>
                  <a:pt x="65659" y="99059"/>
                </a:lnTo>
                <a:lnTo>
                  <a:pt x="65659" y="79247"/>
                </a:lnTo>
                <a:close/>
              </a:path>
              <a:path w="111759" h="437514">
                <a:moveTo>
                  <a:pt x="65659" y="118871"/>
                </a:moveTo>
                <a:lnTo>
                  <a:pt x="45847" y="118871"/>
                </a:lnTo>
                <a:lnTo>
                  <a:pt x="45847" y="138683"/>
                </a:lnTo>
                <a:lnTo>
                  <a:pt x="65659" y="138683"/>
                </a:lnTo>
                <a:lnTo>
                  <a:pt x="65659" y="118871"/>
                </a:lnTo>
                <a:close/>
              </a:path>
              <a:path w="111759" h="437514">
                <a:moveTo>
                  <a:pt x="65659" y="158495"/>
                </a:moveTo>
                <a:lnTo>
                  <a:pt x="45847" y="158495"/>
                </a:lnTo>
                <a:lnTo>
                  <a:pt x="45847" y="178307"/>
                </a:lnTo>
                <a:lnTo>
                  <a:pt x="65659" y="178307"/>
                </a:lnTo>
                <a:lnTo>
                  <a:pt x="65659" y="158495"/>
                </a:lnTo>
                <a:close/>
              </a:path>
              <a:path w="111759" h="437514">
                <a:moveTo>
                  <a:pt x="65659" y="198119"/>
                </a:moveTo>
                <a:lnTo>
                  <a:pt x="45847" y="198119"/>
                </a:lnTo>
                <a:lnTo>
                  <a:pt x="45847" y="217931"/>
                </a:lnTo>
                <a:lnTo>
                  <a:pt x="65659" y="217931"/>
                </a:lnTo>
                <a:lnTo>
                  <a:pt x="65659" y="198119"/>
                </a:lnTo>
                <a:close/>
              </a:path>
              <a:path w="111759" h="437514">
                <a:moveTo>
                  <a:pt x="65659" y="237743"/>
                </a:moveTo>
                <a:lnTo>
                  <a:pt x="45847" y="237743"/>
                </a:lnTo>
                <a:lnTo>
                  <a:pt x="45847" y="257555"/>
                </a:lnTo>
                <a:lnTo>
                  <a:pt x="65659" y="257555"/>
                </a:lnTo>
                <a:lnTo>
                  <a:pt x="65659" y="237743"/>
                </a:lnTo>
                <a:close/>
              </a:path>
              <a:path w="111759" h="437514">
                <a:moveTo>
                  <a:pt x="65659" y="277367"/>
                </a:moveTo>
                <a:lnTo>
                  <a:pt x="45847" y="277367"/>
                </a:lnTo>
                <a:lnTo>
                  <a:pt x="45847" y="297179"/>
                </a:lnTo>
                <a:lnTo>
                  <a:pt x="65659" y="297179"/>
                </a:lnTo>
                <a:lnTo>
                  <a:pt x="65659" y="277367"/>
                </a:lnTo>
                <a:close/>
              </a:path>
              <a:path w="111759" h="437514">
                <a:moveTo>
                  <a:pt x="11049" y="330326"/>
                </a:moveTo>
                <a:lnTo>
                  <a:pt x="6350" y="333120"/>
                </a:lnTo>
                <a:lnTo>
                  <a:pt x="1524" y="335787"/>
                </a:lnTo>
                <a:lnTo>
                  <a:pt x="0" y="341883"/>
                </a:lnTo>
                <a:lnTo>
                  <a:pt x="2794" y="346582"/>
                </a:lnTo>
                <a:lnTo>
                  <a:pt x="55752" y="437514"/>
                </a:lnTo>
                <a:lnTo>
                  <a:pt x="68253" y="416051"/>
                </a:lnTo>
                <a:lnTo>
                  <a:pt x="45847" y="416051"/>
                </a:lnTo>
                <a:lnTo>
                  <a:pt x="45847" y="396239"/>
                </a:lnTo>
                <a:lnTo>
                  <a:pt x="54557" y="396239"/>
                </a:lnTo>
                <a:lnTo>
                  <a:pt x="19812" y="336676"/>
                </a:lnTo>
                <a:lnTo>
                  <a:pt x="17145" y="331850"/>
                </a:lnTo>
                <a:lnTo>
                  <a:pt x="11049" y="330326"/>
                </a:lnTo>
                <a:close/>
              </a:path>
              <a:path w="111759" h="437514">
                <a:moveTo>
                  <a:pt x="54557" y="396239"/>
                </a:moveTo>
                <a:lnTo>
                  <a:pt x="45847" y="396239"/>
                </a:lnTo>
                <a:lnTo>
                  <a:pt x="45847" y="416051"/>
                </a:lnTo>
                <a:lnTo>
                  <a:pt x="65659" y="416051"/>
                </a:lnTo>
                <a:lnTo>
                  <a:pt x="65659" y="412876"/>
                </a:lnTo>
                <a:lnTo>
                  <a:pt x="47244" y="412876"/>
                </a:lnTo>
                <a:lnTo>
                  <a:pt x="55752" y="398290"/>
                </a:lnTo>
                <a:lnTo>
                  <a:pt x="54557" y="396239"/>
                </a:lnTo>
                <a:close/>
              </a:path>
              <a:path w="111759" h="437514">
                <a:moveTo>
                  <a:pt x="79791" y="396239"/>
                </a:moveTo>
                <a:lnTo>
                  <a:pt x="65659" y="396239"/>
                </a:lnTo>
                <a:lnTo>
                  <a:pt x="65659" y="416051"/>
                </a:lnTo>
                <a:lnTo>
                  <a:pt x="68253" y="416051"/>
                </a:lnTo>
                <a:lnTo>
                  <a:pt x="79791" y="396239"/>
                </a:lnTo>
                <a:close/>
              </a:path>
              <a:path w="111759" h="437514">
                <a:moveTo>
                  <a:pt x="55752" y="398290"/>
                </a:moveTo>
                <a:lnTo>
                  <a:pt x="47244" y="412876"/>
                </a:lnTo>
                <a:lnTo>
                  <a:pt x="64262" y="412876"/>
                </a:lnTo>
                <a:lnTo>
                  <a:pt x="55752" y="398290"/>
                </a:lnTo>
                <a:close/>
              </a:path>
              <a:path w="111759" h="437514">
                <a:moveTo>
                  <a:pt x="100456" y="330326"/>
                </a:moveTo>
                <a:lnTo>
                  <a:pt x="94361" y="331850"/>
                </a:lnTo>
                <a:lnTo>
                  <a:pt x="91619" y="336803"/>
                </a:lnTo>
                <a:lnTo>
                  <a:pt x="55752" y="398290"/>
                </a:lnTo>
                <a:lnTo>
                  <a:pt x="64262" y="412876"/>
                </a:lnTo>
                <a:lnTo>
                  <a:pt x="65659" y="412876"/>
                </a:lnTo>
                <a:lnTo>
                  <a:pt x="65659" y="396239"/>
                </a:lnTo>
                <a:lnTo>
                  <a:pt x="79791" y="396239"/>
                </a:lnTo>
                <a:lnTo>
                  <a:pt x="108712" y="346582"/>
                </a:lnTo>
                <a:lnTo>
                  <a:pt x="111505" y="341883"/>
                </a:lnTo>
                <a:lnTo>
                  <a:pt x="109981" y="335787"/>
                </a:lnTo>
                <a:lnTo>
                  <a:pt x="105155" y="333120"/>
                </a:lnTo>
                <a:lnTo>
                  <a:pt x="100456" y="330326"/>
                </a:lnTo>
                <a:close/>
              </a:path>
              <a:path w="111759" h="437514">
                <a:moveTo>
                  <a:pt x="56948" y="396239"/>
                </a:moveTo>
                <a:lnTo>
                  <a:pt x="54557" y="396239"/>
                </a:lnTo>
                <a:lnTo>
                  <a:pt x="55752" y="398290"/>
                </a:lnTo>
                <a:lnTo>
                  <a:pt x="56948" y="396239"/>
                </a:lnTo>
                <a:close/>
              </a:path>
              <a:path w="111759" h="437514">
                <a:moveTo>
                  <a:pt x="65659" y="356615"/>
                </a:moveTo>
                <a:lnTo>
                  <a:pt x="45847" y="356615"/>
                </a:lnTo>
                <a:lnTo>
                  <a:pt x="45847" y="376427"/>
                </a:lnTo>
                <a:lnTo>
                  <a:pt x="65659" y="376427"/>
                </a:lnTo>
                <a:lnTo>
                  <a:pt x="65659" y="356615"/>
                </a:lnTo>
                <a:close/>
              </a:path>
              <a:path w="111759" h="437514">
                <a:moveTo>
                  <a:pt x="65659" y="316991"/>
                </a:moveTo>
                <a:lnTo>
                  <a:pt x="45847" y="316991"/>
                </a:lnTo>
                <a:lnTo>
                  <a:pt x="45847" y="336803"/>
                </a:lnTo>
                <a:lnTo>
                  <a:pt x="65659" y="336803"/>
                </a:lnTo>
                <a:lnTo>
                  <a:pt x="65659" y="316991"/>
                </a:lnTo>
                <a:close/>
              </a:path>
            </a:pathLst>
          </a:custGeom>
          <a:solidFill>
            <a:srgbClr val="0078D6"/>
          </a:solidFill>
        </p:spPr>
        <p:txBody>
          <a:bodyPr wrap="square" lIns="0" tIns="0" rIns="0" bIns="0" rtlCol="0"/>
          <a:lstStyle/>
          <a:p>
            <a:endParaRPr/>
          </a:p>
        </p:txBody>
      </p:sp>
      <p:sp>
        <p:nvSpPr>
          <p:cNvPr id="32" name="object 32"/>
          <p:cNvSpPr/>
          <p:nvPr/>
        </p:nvSpPr>
        <p:spPr>
          <a:xfrm>
            <a:off x="4686300" y="4295394"/>
            <a:ext cx="2009775" cy="416559"/>
          </a:xfrm>
          <a:custGeom>
            <a:avLst/>
            <a:gdLst/>
            <a:ahLst/>
            <a:cxnLst/>
            <a:rect l="l" t="t" r="r" b="b"/>
            <a:pathLst>
              <a:path w="2009775" h="416560">
                <a:moveTo>
                  <a:pt x="19812" y="0"/>
                </a:moveTo>
                <a:lnTo>
                  <a:pt x="0" y="0"/>
                </a:lnTo>
                <a:lnTo>
                  <a:pt x="0" y="19811"/>
                </a:lnTo>
                <a:lnTo>
                  <a:pt x="19812" y="19811"/>
                </a:lnTo>
                <a:lnTo>
                  <a:pt x="19812" y="0"/>
                </a:lnTo>
                <a:close/>
              </a:path>
              <a:path w="2009775" h="416560">
                <a:moveTo>
                  <a:pt x="19812" y="39623"/>
                </a:moveTo>
                <a:lnTo>
                  <a:pt x="0" y="39623"/>
                </a:lnTo>
                <a:lnTo>
                  <a:pt x="0" y="59435"/>
                </a:lnTo>
                <a:lnTo>
                  <a:pt x="19812" y="59435"/>
                </a:lnTo>
                <a:lnTo>
                  <a:pt x="19812" y="39623"/>
                </a:lnTo>
                <a:close/>
              </a:path>
              <a:path w="2009775" h="416560">
                <a:moveTo>
                  <a:pt x="19812" y="79247"/>
                </a:moveTo>
                <a:lnTo>
                  <a:pt x="0" y="79247"/>
                </a:lnTo>
                <a:lnTo>
                  <a:pt x="0" y="99059"/>
                </a:lnTo>
                <a:lnTo>
                  <a:pt x="19812" y="99059"/>
                </a:lnTo>
                <a:lnTo>
                  <a:pt x="19812" y="79247"/>
                </a:lnTo>
                <a:close/>
              </a:path>
              <a:path w="2009775" h="416560">
                <a:moveTo>
                  <a:pt x="19812" y="118871"/>
                </a:moveTo>
                <a:lnTo>
                  <a:pt x="0" y="118871"/>
                </a:lnTo>
                <a:lnTo>
                  <a:pt x="0" y="138683"/>
                </a:lnTo>
                <a:lnTo>
                  <a:pt x="19812" y="138683"/>
                </a:lnTo>
                <a:lnTo>
                  <a:pt x="19812" y="118871"/>
                </a:lnTo>
                <a:close/>
              </a:path>
              <a:path w="2009775" h="416560">
                <a:moveTo>
                  <a:pt x="19812" y="158495"/>
                </a:moveTo>
                <a:lnTo>
                  <a:pt x="0" y="158495"/>
                </a:lnTo>
                <a:lnTo>
                  <a:pt x="0" y="178307"/>
                </a:lnTo>
                <a:lnTo>
                  <a:pt x="19812" y="178307"/>
                </a:lnTo>
                <a:lnTo>
                  <a:pt x="19812" y="158495"/>
                </a:lnTo>
                <a:close/>
              </a:path>
              <a:path w="2009775" h="416560">
                <a:moveTo>
                  <a:pt x="9905" y="198119"/>
                </a:moveTo>
                <a:lnTo>
                  <a:pt x="0" y="198119"/>
                </a:lnTo>
                <a:lnTo>
                  <a:pt x="0" y="213486"/>
                </a:lnTo>
                <a:lnTo>
                  <a:pt x="4445" y="217931"/>
                </a:lnTo>
                <a:lnTo>
                  <a:pt x="19812" y="217931"/>
                </a:lnTo>
                <a:lnTo>
                  <a:pt x="19812" y="208025"/>
                </a:lnTo>
                <a:lnTo>
                  <a:pt x="9905" y="198119"/>
                </a:lnTo>
                <a:close/>
              </a:path>
              <a:path w="2009775" h="416560">
                <a:moveTo>
                  <a:pt x="19812" y="198119"/>
                </a:moveTo>
                <a:lnTo>
                  <a:pt x="9905" y="198119"/>
                </a:lnTo>
                <a:lnTo>
                  <a:pt x="19812" y="208025"/>
                </a:lnTo>
                <a:lnTo>
                  <a:pt x="19812" y="198119"/>
                </a:lnTo>
                <a:close/>
              </a:path>
              <a:path w="2009775" h="416560">
                <a:moveTo>
                  <a:pt x="59436" y="198119"/>
                </a:moveTo>
                <a:lnTo>
                  <a:pt x="39624" y="198119"/>
                </a:lnTo>
                <a:lnTo>
                  <a:pt x="39624" y="217931"/>
                </a:lnTo>
                <a:lnTo>
                  <a:pt x="59436" y="217931"/>
                </a:lnTo>
                <a:lnTo>
                  <a:pt x="59436" y="198119"/>
                </a:lnTo>
                <a:close/>
              </a:path>
              <a:path w="2009775" h="416560">
                <a:moveTo>
                  <a:pt x="99060" y="198119"/>
                </a:moveTo>
                <a:lnTo>
                  <a:pt x="79248" y="198119"/>
                </a:lnTo>
                <a:lnTo>
                  <a:pt x="79248" y="217931"/>
                </a:lnTo>
                <a:lnTo>
                  <a:pt x="99060" y="217931"/>
                </a:lnTo>
                <a:lnTo>
                  <a:pt x="99060" y="198119"/>
                </a:lnTo>
                <a:close/>
              </a:path>
              <a:path w="2009775" h="416560">
                <a:moveTo>
                  <a:pt x="138684" y="198119"/>
                </a:moveTo>
                <a:lnTo>
                  <a:pt x="118872" y="198119"/>
                </a:lnTo>
                <a:lnTo>
                  <a:pt x="118872" y="217931"/>
                </a:lnTo>
                <a:lnTo>
                  <a:pt x="138684" y="217931"/>
                </a:lnTo>
                <a:lnTo>
                  <a:pt x="138684" y="198119"/>
                </a:lnTo>
                <a:close/>
              </a:path>
              <a:path w="2009775" h="416560">
                <a:moveTo>
                  <a:pt x="178308" y="198119"/>
                </a:moveTo>
                <a:lnTo>
                  <a:pt x="158496" y="198119"/>
                </a:lnTo>
                <a:lnTo>
                  <a:pt x="158496" y="217931"/>
                </a:lnTo>
                <a:lnTo>
                  <a:pt x="178308" y="217931"/>
                </a:lnTo>
                <a:lnTo>
                  <a:pt x="178308" y="198119"/>
                </a:lnTo>
                <a:close/>
              </a:path>
              <a:path w="2009775" h="416560">
                <a:moveTo>
                  <a:pt x="217932" y="198119"/>
                </a:moveTo>
                <a:lnTo>
                  <a:pt x="198120" y="198119"/>
                </a:lnTo>
                <a:lnTo>
                  <a:pt x="198120" y="217931"/>
                </a:lnTo>
                <a:lnTo>
                  <a:pt x="217932" y="217931"/>
                </a:lnTo>
                <a:lnTo>
                  <a:pt x="217932" y="198119"/>
                </a:lnTo>
                <a:close/>
              </a:path>
              <a:path w="2009775" h="416560">
                <a:moveTo>
                  <a:pt x="257555" y="198119"/>
                </a:moveTo>
                <a:lnTo>
                  <a:pt x="237744" y="198119"/>
                </a:lnTo>
                <a:lnTo>
                  <a:pt x="237744" y="217931"/>
                </a:lnTo>
                <a:lnTo>
                  <a:pt x="257555" y="217931"/>
                </a:lnTo>
                <a:lnTo>
                  <a:pt x="257555" y="198119"/>
                </a:lnTo>
                <a:close/>
              </a:path>
              <a:path w="2009775" h="416560">
                <a:moveTo>
                  <a:pt x="297179" y="198119"/>
                </a:moveTo>
                <a:lnTo>
                  <a:pt x="277367" y="198119"/>
                </a:lnTo>
                <a:lnTo>
                  <a:pt x="277367" y="217931"/>
                </a:lnTo>
                <a:lnTo>
                  <a:pt x="297179" y="217931"/>
                </a:lnTo>
                <a:lnTo>
                  <a:pt x="297179" y="198119"/>
                </a:lnTo>
                <a:close/>
              </a:path>
              <a:path w="2009775" h="416560">
                <a:moveTo>
                  <a:pt x="336803" y="198119"/>
                </a:moveTo>
                <a:lnTo>
                  <a:pt x="316991" y="198119"/>
                </a:lnTo>
                <a:lnTo>
                  <a:pt x="316991" y="217931"/>
                </a:lnTo>
                <a:lnTo>
                  <a:pt x="336803" y="217931"/>
                </a:lnTo>
                <a:lnTo>
                  <a:pt x="336803" y="198119"/>
                </a:lnTo>
                <a:close/>
              </a:path>
              <a:path w="2009775" h="416560">
                <a:moveTo>
                  <a:pt x="376427" y="198119"/>
                </a:moveTo>
                <a:lnTo>
                  <a:pt x="356615" y="198119"/>
                </a:lnTo>
                <a:lnTo>
                  <a:pt x="356615" y="217931"/>
                </a:lnTo>
                <a:lnTo>
                  <a:pt x="376427" y="217931"/>
                </a:lnTo>
                <a:lnTo>
                  <a:pt x="376427" y="198119"/>
                </a:lnTo>
                <a:close/>
              </a:path>
              <a:path w="2009775" h="416560">
                <a:moveTo>
                  <a:pt x="416051" y="198119"/>
                </a:moveTo>
                <a:lnTo>
                  <a:pt x="396239" y="198119"/>
                </a:lnTo>
                <a:lnTo>
                  <a:pt x="396239" y="217931"/>
                </a:lnTo>
                <a:lnTo>
                  <a:pt x="416051" y="217931"/>
                </a:lnTo>
                <a:lnTo>
                  <a:pt x="416051" y="198119"/>
                </a:lnTo>
                <a:close/>
              </a:path>
              <a:path w="2009775" h="416560">
                <a:moveTo>
                  <a:pt x="455675" y="198119"/>
                </a:moveTo>
                <a:lnTo>
                  <a:pt x="435863" y="198119"/>
                </a:lnTo>
                <a:lnTo>
                  <a:pt x="435863" y="217931"/>
                </a:lnTo>
                <a:lnTo>
                  <a:pt x="455675" y="217931"/>
                </a:lnTo>
                <a:lnTo>
                  <a:pt x="455675" y="198119"/>
                </a:lnTo>
                <a:close/>
              </a:path>
              <a:path w="2009775" h="416560">
                <a:moveTo>
                  <a:pt x="495300" y="198119"/>
                </a:moveTo>
                <a:lnTo>
                  <a:pt x="475488" y="198119"/>
                </a:lnTo>
                <a:lnTo>
                  <a:pt x="475488" y="217931"/>
                </a:lnTo>
                <a:lnTo>
                  <a:pt x="495300" y="217931"/>
                </a:lnTo>
                <a:lnTo>
                  <a:pt x="495300" y="198119"/>
                </a:lnTo>
                <a:close/>
              </a:path>
              <a:path w="2009775" h="416560">
                <a:moveTo>
                  <a:pt x="534924" y="198119"/>
                </a:moveTo>
                <a:lnTo>
                  <a:pt x="515112" y="198119"/>
                </a:lnTo>
                <a:lnTo>
                  <a:pt x="515112" y="217931"/>
                </a:lnTo>
                <a:lnTo>
                  <a:pt x="534924" y="217931"/>
                </a:lnTo>
                <a:lnTo>
                  <a:pt x="534924" y="198119"/>
                </a:lnTo>
                <a:close/>
              </a:path>
              <a:path w="2009775" h="416560">
                <a:moveTo>
                  <a:pt x="574548" y="198119"/>
                </a:moveTo>
                <a:lnTo>
                  <a:pt x="554736" y="198119"/>
                </a:lnTo>
                <a:lnTo>
                  <a:pt x="554736" y="217931"/>
                </a:lnTo>
                <a:lnTo>
                  <a:pt x="574548" y="217931"/>
                </a:lnTo>
                <a:lnTo>
                  <a:pt x="574548" y="198119"/>
                </a:lnTo>
                <a:close/>
              </a:path>
              <a:path w="2009775" h="416560">
                <a:moveTo>
                  <a:pt x="614172" y="198119"/>
                </a:moveTo>
                <a:lnTo>
                  <a:pt x="594360" y="198119"/>
                </a:lnTo>
                <a:lnTo>
                  <a:pt x="594360" y="217931"/>
                </a:lnTo>
                <a:lnTo>
                  <a:pt x="614172" y="217931"/>
                </a:lnTo>
                <a:lnTo>
                  <a:pt x="614172" y="198119"/>
                </a:lnTo>
                <a:close/>
              </a:path>
              <a:path w="2009775" h="416560">
                <a:moveTo>
                  <a:pt x="653796" y="198119"/>
                </a:moveTo>
                <a:lnTo>
                  <a:pt x="633984" y="198119"/>
                </a:lnTo>
                <a:lnTo>
                  <a:pt x="633984" y="217931"/>
                </a:lnTo>
                <a:lnTo>
                  <a:pt x="653796" y="217931"/>
                </a:lnTo>
                <a:lnTo>
                  <a:pt x="653796" y="198119"/>
                </a:lnTo>
                <a:close/>
              </a:path>
              <a:path w="2009775" h="416560">
                <a:moveTo>
                  <a:pt x="693420" y="198119"/>
                </a:moveTo>
                <a:lnTo>
                  <a:pt x="673608" y="198119"/>
                </a:lnTo>
                <a:lnTo>
                  <a:pt x="673608" y="217931"/>
                </a:lnTo>
                <a:lnTo>
                  <a:pt x="693420" y="217931"/>
                </a:lnTo>
                <a:lnTo>
                  <a:pt x="693420" y="198119"/>
                </a:lnTo>
                <a:close/>
              </a:path>
              <a:path w="2009775" h="416560">
                <a:moveTo>
                  <a:pt x="733044" y="198119"/>
                </a:moveTo>
                <a:lnTo>
                  <a:pt x="713232" y="198119"/>
                </a:lnTo>
                <a:lnTo>
                  <a:pt x="713232" y="217931"/>
                </a:lnTo>
                <a:lnTo>
                  <a:pt x="733044" y="217931"/>
                </a:lnTo>
                <a:lnTo>
                  <a:pt x="733044" y="198119"/>
                </a:lnTo>
                <a:close/>
              </a:path>
              <a:path w="2009775" h="416560">
                <a:moveTo>
                  <a:pt x="772667" y="198119"/>
                </a:moveTo>
                <a:lnTo>
                  <a:pt x="752855" y="198119"/>
                </a:lnTo>
                <a:lnTo>
                  <a:pt x="752855" y="217931"/>
                </a:lnTo>
                <a:lnTo>
                  <a:pt x="772667" y="217931"/>
                </a:lnTo>
                <a:lnTo>
                  <a:pt x="772667" y="198119"/>
                </a:lnTo>
                <a:close/>
              </a:path>
              <a:path w="2009775" h="416560">
                <a:moveTo>
                  <a:pt x="812291" y="198119"/>
                </a:moveTo>
                <a:lnTo>
                  <a:pt x="792479" y="198119"/>
                </a:lnTo>
                <a:lnTo>
                  <a:pt x="792479" y="217931"/>
                </a:lnTo>
                <a:lnTo>
                  <a:pt x="812291" y="217931"/>
                </a:lnTo>
                <a:lnTo>
                  <a:pt x="812291" y="198119"/>
                </a:lnTo>
                <a:close/>
              </a:path>
              <a:path w="2009775" h="416560">
                <a:moveTo>
                  <a:pt x="851915" y="198119"/>
                </a:moveTo>
                <a:lnTo>
                  <a:pt x="832103" y="198119"/>
                </a:lnTo>
                <a:lnTo>
                  <a:pt x="832103" y="217931"/>
                </a:lnTo>
                <a:lnTo>
                  <a:pt x="851915" y="217931"/>
                </a:lnTo>
                <a:lnTo>
                  <a:pt x="851915" y="198119"/>
                </a:lnTo>
                <a:close/>
              </a:path>
              <a:path w="2009775" h="416560">
                <a:moveTo>
                  <a:pt x="891539" y="198119"/>
                </a:moveTo>
                <a:lnTo>
                  <a:pt x="871727" y="198119"/>
                </a:lnTo>
                <a:lnTo>
                  <a:pt x="871727" y="217931"/>
                </a:lnTo>
                <a:lnTo>
                  <a:pt x="891539" y="217931"/>
                </a:lnTo>
                <a:lnTo>
                  <a:pt x="891539" y="198119"/>
                </a:lnTo>
                <a:close/>
              </a:path>
              <a:path w="2009775" h="416560">
                <a:moveTo>
                  <a:pt x="931163" y="198119"/>
                </a:moveTo>
                <a:lnTo>
                  <a:pt x="911351" y="198119"/>
                </a:lnTo>
                <a:lnTo>
                  <a:pt x="911351" y="217931"/>
                </a:lnTo>
                <a:lnTo>
                  <a:pt x="931163" y="217931"/>
                </a:lnTo>
                <a:lnTo>
                  <a:pt x="931163" y="198119"/>
                </a:lnTo>
                <a:close/>
              </a:path>
              <a:path w="2009775" h="416560">
                <a:moveTo>
                  <a:pt x="970788" y="198119"/>
                </a:moveTo>
                <a:lnTo>
                  <a:pt x="950976" y="198119"/>
                </a:lnTo>
                <a:lnTo>
                  <a:pt x="950976" y="217931"/>
                </a:lnTo>
                <a:lnTo>
                  <a:pt x="970788" y="217931"/>
                </a:lnTo>
                <a:lnTo>
                  <a:pt x="970788" y="198119"/>
                </a:lnTo>
                <a:close/>
              </a:path>
              <a:path w="2009775" h="416560">
                <a:moveTo>
                  <a:pt x="1010412" y="198119"/>
                </a:moveTo>
                <a:lnTo>
                  <a:pt x="990600" y="198119"/>
                </a:lnTo>
                <a:lnTo>
                  <a:pt x="990600" y="217931"/>
                </a:lnTo>
                <a:lnTo>
                  <a:pt x="1010412" y="217931"/>
                </a:lnTo>
                <a:lnTo>
                  <a:pt x="1010412" y="198119"/>
                </a:lnTo>
                <a:close/>
              </a:path>
              <a:path w="2009775" h="416560">
                <a:moveTo>
                  <a:pt x="1050036" y="198119"/>
                </a:moveTo>
                <a:lnTo>
                  <a:pt x="1030224" y="198119"/>
                </a:lnTo>
                <a:lnTo>
                  <a:pt x="1030224" y="217931"/>
                </a:lnTo>
                <a:lnTo>
                  <a:pt x="1050036" y="217931"/>
                </a:lnTo>
                <a:lnTo>
                  <a:pt x="1050036" y="198119"/>
                </a:lnTo>
                <a:close/>
              </a:path>
              <a:path w="2009775" h="416560">
                <a:moveTo>
                  <a:pt x="1089660" y="198119"/>
                </a:moveTo>
                <a:lnTo>
                  <a:pt x="1069848" y="198119"/>
                </a:lnTo>
                <a:lnTo>
                  <a:pt x="1069848" y="217931"/>
                </a:lnTo>
                <a:lnTo>
                  <a:pt x="1089660" y="217931"/>
                </a:lnTo>
                <a:lnTo>
                  <a:pt x="1089660" y="198119"/>
                </a:lnTo>
                <a:close/>
              </a:path>
              <a:path w="2009775" h="416560">
                <a:moveTo>
                  <a:pt x="1129284" y="198119"/>
                </a:moveTo>
                <a:lnTo>
                  <a:pt x="1109472" y="198119"/>
                </a:lnTo>
                <a:lnTo>
                  <a:pt x="1109472" y="217931"/>
                </a:lnTo>
                <a:lnTo>
                  <a:pt x="1129284" y="217931"/>
                </a:lnTo>
                <a:lnTo>
                  <a:pt x="1129284" y="198119"/>
                </a:lnTo>
                <a:close/>
              </a:path>
              <a:path w="2009775" h="416560">
                <a:moveTo>
                  <a:pt x="1168908" y="198119"/>
                </a:moveTo>
                <a:lnTo>
                  <a:pt x="1149096" y="198119"/>
                </a:lnTo>
                <a:lnTo>
                  <a:pt x="1149096" y="217931"/>
                </a:lnTo>
                <a:lnTo>
                  <a:pt x="1168908" y="217931"/>
                </a:lnTo>
                <a:lnTo>
                  <a:pt x="1168908" y="198119"/>
                </a:lnTo>
                <a:close/>
              </a:path>
              <a:path w="2009775" h="416560">
                <a:moveTo>
                  <a:pt x="1208532" y="198119"/>
                </a:moveTo>
                <a:lnTo>
                  <a:pt x="1188720" y="198119"/>
                </a:lnTo>
                <a:lnTo>
                  <a:pt x="1188720" y="217931"/>
                </a:lnTo>
                <a:lnTo>
                  <a:pt x="1208532" y="217931"/>
                </a:lnTo>
                <a:lnTo>
                  <a:pt x="1208532" y="198119"/>
                </a:lnTo>
                <a:close/>
              </a:path>
              <a:path w="2009775" h="416560">
                <a:moveTo>
                  <a:pt x="1248155" y="198119"/>
                </a:moveTo>
                <a:lnTo>
                  <a:pt x="1228344" y="198119"/>
                </a:lnTo>
                <a:lnTo>
                  <a:pt x="1228344" y="217931"/>
                </a:lnTo>
                <a:lnTo>
                  <a:pt x="1248155" y="217931"/>
                </a:lnTo>
                <a:lnTo>
                  <a:pt x="1248155" y="198119"/>
                </a:lnTo>
                <a:close/>
              </a:path>
              <a:path w="2009775" h="416560">
                <a:moveTo>
                  <a:pt x="1287779" y="198119"/>
                </a:moveTo>
                <a:lnTo>
                  <a:pt x="1267967" y="198119"/>
                </a:lnTo>
                <a:lnTo>
                  <a:pt x="1267967" y="217931"/>
                </a:lnTo>
                <a:lnTo>
                  <a:pt x="1287779" y="217931"/>
                </a:lnTo>
                <a:lnTo>
                  <a:pt x="1287779" y="198119"/>
                </a:lnTo>
                <a:close/>
              </a:path>
              <a:path w="2009775" h="416560">
                <a:moveTo>
                  <a:pt x="1327403" y="198119"/>
                </a:moveTo>
                <a:lnTo>
                  <a:pt x="1307591" y="198119"/>
                </a:lnTo>
                <a:lnTo>
                  <a:pt x="1307591" y="217931"/>
                </a:lnTo>
                <a:lnTo>
                  <a:pt x="1327403" y="217931"/>
                </a:lnTo>
                <a:lnTo>
                  <a:pt x="1327403" y="198119"/>
                </a:lnTo>
                <a:close/>
              </a:path>
              <a:path w="2009775" h="416560">
                <a:moveTo>
                  <a:pt x="1367027" y="198119"/>
                </a:moveTo>
                <a:lnTo>
                  <a:pt x="1347215" y="198119"/>
                </a:lnTo>
                <a:lnTo>
                  <a:pt x="1347215" y="217931"/>
                </a:lnTo>
                <a:lnTo>
                  <a:pt x="1367027" y="217931"/>
                </a:lnTo>
                <a:lnTo>
                  <a:pt x="1367027" y="198119"/>
                </a:lnTo>
                <a:close/>
              </a:path>
              <a:path w="2009775" h="416560">
                <a:moveTo>
                  <a:pt x="1406652" y="198119"/>
                </a:moveTo>
                <a:lnTo>
                  <a:pt x="1386839" y="198119"/>
                </a:lnTo>
                <a:lnTo>
                  <a:pt x="1386839" y="217931"/>
                </a:lnTo>
                <a:lnTo>
                  <a:pt x="1406652" y="217931"/>
                </a:lnTo>
                <a:lnTo>
                  <a:pt x="1406652" y="198119"/>
                </a:lnTo>
                <a:close/>
              </a:path>
              <a:path w="2009775" h="416560">
                <a:moveTo>
                  <a:pt x="1446276" y="198119"/>
                </a:moveTo>
                <a:lnTo>
                  <a:pt x="1426464" y="198119"/>
                </a:lnTo>
                <a:lnTo>
                  <a:pt x="1426464" y="217931"/>
                </a:lnTo>
                <a:lnTo>
                  <a:pt x="1446276" y="217931"/>
                </a:lnTo>
                <a:lnTo>
                  <a:pt x="1446276" y="198119"/>
                </a:lnTo>
                <a:close/>
              </a:path>
              <a:path w="2009775" h="416560">
                <a:moveTo>
                  <a:pt x="1485900" y="198119"/>
                </a:moveTo>
                <a:lnTo>
                  <a:pt x="1466088" y="198119"/>
                </a:lnTo>
                <a:lnTo>
                  <a:pt x="1466088" y="217931"/>
                </a:lnTo>
                <a:lnTo>
                  <a:pt x="1485900" y="217931"/>
                </a:lnTo>
                <a:lnTo>
                  <a:pt x="1485900" y="198119"/>
                </a:lnTo>
                <a:close/>
              </a:path>
              <a:path w="2009775" h="416560">
                <a:moveTo>
                  <a:pt x="1525524" y="198119"/>
                </a:moveTo>
                <a:lnTo>
                  <a:pt x="1505712" y="198119"/>
                </a:lnTo>
                <a:lnTo>
                  <a:pt x="1505712" y="217931"/>
                </a:lnTo>
                <a:lnTo>
                  <a:pt x="1525524" y="217931"/>
                </a:lnTo>
                <a:lnTo>
                  <a:pt x="1525524" y="198119"/>
                </a:lnTo>
                <a:close/>
              </a:path>
              <a:path w="2009775" h="416560">
                <a:moveTo>
                  <a:pt x="1565148" y="198119"/>
                </a:moveTo>
                <a:lnTo>
                  <a:pt x="1545336" y="198119"/>
                </a:lnTo>
                <a:lnTo>
                  <a:pt x="1545336" y="217931"/>
                </a:lnTo>
                <a:lnTo>
                  <a:pt x="1565148" y="217931"/>
                </a:lnTo>
                <a:lnTo>
                  <a:pt x="1565148" y="198119"/>
                </a:lnTo>
                <a:close/>
              </a:path>
              <a:path w="2009775" h="416560">
                <a:moveTo>
                  <a:pt x="1604772" y="198119"/>
                </a:moveTo>
                <a:lnTo>
                  <a:pt x="1584960" y="198119"/>
                </a:lnTo>
                <a:lnTo>
                  <a:pt x="1584960" y="217931"/>
                </a:lnTo>
                <a:lnTo>
                  <a:pt x="1604772" y="217931"/>
                </a:lnTo>
                <a:lnTo>
                  <a:pt x="1604772" y="198119"/>
                </a:lnTo>
                <a:close/>
              </a:path>
              <a:path w="2009775" h="416560">
                <a:moveTo>
                  <a:pt x="1644396" y="198119"/>
                </a:moveTo>
                <a:lnTo>
                  <a:pt x="1624584" y="198119"/>
                </a:lnTo>
                <a:lnTo>
                  <a:pt x="1624584" y="217931"/>
                </a:lnTo>
                <a:lnTo>
                  <a:pt x="1644396" y="217931"/>
                </a:lnTo>
                <a:lnTo>
                  <a:pt x="1644396" y="198119"/>
                </a:lnTo>
                <a:close/>
              </a:path>
              <a:path w="2009775" h="416560">
                <a:moveTo>
                  <a:pt x="1684020" y="198119"/>
                </a:moveTo>
                <a:lnTo>
                  <a:pt x="1664208" y="198119"/>
                </a:lnTo>
                <a:lnTo>
                  <a:pt x="1664208" y="217931"/>
                </a:lnTo>
                <a:lnTo>
                  <a:pt x="1684020" y="217931"/>
                </a:lnTo>
                <a:lnTo>
                  <a:pt x="1684020" y="198119"/>
                </a:lnTo>
                <a:close/>
              </a:path>
              <a:path w="2009775" h="416560">
                <a:moveTo>
                  <a:pt x="1723644" y="198119"/>
                </a:moveTo>
                <a:lnTo>
                  <a:pt x="1703832" y="198119"/>
                </a:lnTo>
                <a:lnTo>
                  <a:pt x="1703832" y="217931"/>
                </a:lnTo>
                <a:lnTo>
                  <a:pt x="1723644" y="217931"/>
                </a:lnTo>
                <a:lnTo>
                  <a:pt x="1723644" y="198119"/>
                </a:lnTo>
                <a:close/>
              </a:path>
              <a:path w="2009775" h="416560">
                <a:moveTo>
                  <a:pt x="1763267" y="198119"/>
                </a:moveTo>
                <a:lnTo>
                  <a:pt x="1743455" y="198119"/>
                </a:lnTo>
                <a:lnTo>
                  <a:pt x="1743455" y="217931"/>
                </a:lnTo>
                <a:lnTo>
                  <a:pt x="1763267" y="217931"/>
                </a:lnTo>
                <a:lnTo>
                  <a:pt x="1763267" y="198119"/>
                </a:lnTo>
                <a:close/>
              </a:path>
              <a:path w="2009775" h="416560">
                <a:moveTo>
                  <a:pt x="1802891" y="198119"/>
                </a:moveTo>
                <a:lnTo>
                  <a:pt x="1783079" y="198119"/>
                </a:lnTo>
                <a:lnTo>
                  <a:pt x="1783079" y="217931"/>
                </a:lnTo>
                <a:lnTo>
                  <a:pt x="1802891" y="217931"/>
                </a:lnTo>
                <a:lnTo>
                  <a:pt x="1802891" y="198119"/>
                </a:lnTo>
                <a:close/>
              </a:path>
              <a:path w="2009775" h="416560">
                <a:moveTo>
                  <a:pt x="1842516" y="198119"/>
                </a:moveTo>
                <a:lnTo>
                  <a:pt x="1822703" y="198119"/>
                </a:lnTo>
                <a:lnTo>
                  <a:pt x="1822703" y="217931"/>
                </a:lnTo>
                <a:lnTo>
                  <a:pt x="1842516" y="217931"/>
                </a:lnTo>
                <a:lnTo>
                  <a:pt x="1842516" y="198119"/>
                </a:lnTo>
                <a:close/>
              </a:path>
              <a:path w="2009775" h="416560">
                <a:moveTo>
                  <a:pt x="1882140" y="198119"/>
                </a:moveTo>
                <a:lnTo>
                  <a:pt x="1862327" y="198119"/>
                </a:lnTo>
                <a:lnTo>
                  <a:pt x="1862327" y="217931"/>
                </a:lnTo>
                <a:lnTo>
                  <a:pt x="1882140" y="217931"/>
                </a:lnTo>
                <a:lnTo>
                  <a:pt x="1882140" y="198119"/>
                </a:lnTo>
                <a:close/>
              </a:path>
              <a:path w="2009775" h="416560">
                <a:moveTo>
                  <a:pt x="1921764" y="198119"/>
                </a:moveTo>
                <a:lnTo>
                  <a:pt x="1901952" y="198119"/>
                </a:lnTo>
                <a:lnTo>
                  <a:pt x="1901952" y="217931"/>
                </a:lnTo>
                <a:lnTo>
                  <a:pt x="1921764" y="217931"/>
                </a:lnTo>
                <a:lnTo>
                  <a:pt x="1921764" y="198119"/>
                </a:lnTo>
                <a:close/>
              </a:path>
              <a:path w="2009775" h="416560">
                <a:moveTo>
                  <a:pt x="1959482" y="198119"/>
                </a:moveTo>
                <a:lnTo>
                  <a:pt x="1941576" y="198119"/>
                </a:lnTo>
                <a:lnTo>
                  <a:pt x="1941576" y="217931"/>
                </a:lnTo>
                <a:lnTo>
                  <a:pt x="1954022" y="217931"/>
                </a:lnTo>
                <a:lnTo>
                  <a:pt x="1951482" y="215391"/>
                </a:lnTo>
                <a:lnTo>
                  <a:pt x="1944116" y="215391"/>
                </a:lnTo>
                <a:lnTo>
                  <a:pt x="1944116" y="208025"/>
                </a:lnTo>
                <a:lnTo>
                  <a:pt x="1963927" y="208025"/>
                </a:lnTo>
                <a:lnTo>
                  <a:pt x="1963927" y="202564"/>
                </a:lnTo>
                <a:lnTo>
                  <a:pt x="1959482" y="198119"/>
                </a:lnTo>
                <a:close/>
              </a:path>
              <a:path w="2009775" h="416560">
                <a:moveTo>
                  <a:pt x="1944116" y="208025"/>
                </a:moveTo>
                <a:lnTo>
                  <a:pt x="1944116" y="215391"/>
                </a:lnTo>
                <a:lnTo>
                  <a:pt x="1951482" y="215391"/>
                </a:lnTo>
                <a:lnTo>
                  <a:pt x="1944116" y="208025"/>
                </a:lnTo>
                <a:close/>
              </a:path>
              <a:path w="2009775" h="416560">
                <a:moveTo>
                  <a:pt x="1963927" y="208025"/>
                </a:moveTo>
                <a:lnTo>
                  <a:pt x="1944116" y="208025"/>
                </a:lnTo>
                <a:lnTo>
                  <a:pt x="1951482" y="215391"/>
                </a:lnTo>
                <a:lnTo>
                  <a:pt x="1963927" y="215391"/>
                </a:lnTo>
                <a:lnTo>
                  <a:pt x="1963927" y="208025"/>
                </a:lnTo>
                <a:close/>
              </a:path>
              <a:path w="2009775" h="416560">
                <a:moveTo>
                  <a:pt x="1963927" y="235203"/>
                </a:moveTo>
                <a:lnTo>
                  <a:pt x="1944116" y="235203"/>
                </a:lnTo>
                <a:lnTo>
                  <a:pt x="1944116" y="255015"/>
                </a:lnTo>
                <a:lnTo>
                  <a:pt x="1963927" y="255015"/>
                </a:lnTo>
                <a:lnTo>
                  <a:pt x="1963927" y="235203"/>
                </a:lnTo>
                <a:close/>
              </a:path>
              <a:path w="2009775" h="416560">
                <a:moveTo>
                  <a:pt x="1963927" y="274827"/>
                </a:moveTo>
                <a:lnTo>
                  <a:pt x="1944116" y="274827"/>
                </a:lnTo>
                <a:lnTo>
                  <a:pt x="1944116" y="294639"/>
                </a:lnTo>
                <a:lnTo>
                  <a:pt x="1963927" y="294639"/>
                </a:lnTo>
                <a:lnTo>
                  <a:pt x="1963927" y="274827"/>
                </a:lnTo>
                <a:close/>
              </a:path>
              <a:path w="2009775" h="416560">
                <a:moveTo>
                  <a:pt x="1909318" y="308863"/>
                </a:moveTo>
                <a:lnTo>
                  <a:pt x="1904619" y="311657"/>
                </a:lnTo>
                <a:lnTo>
                  <a:pt x="1899920" y="314324"/>
                </a:lnTo>
                <a:lnTo>
                  <a:pt x="1898269" y="320420"/>
                </a:lnTo>
                <a:lnTo>
                  <a:pt x="1901063" y="325119"/>
                </a:lnTo>
                <a:lnTo>
                  <a:pt x="1954022" y="416051"/>
                </a:lnTo>
                <a:lnTo>
                  <a:pt x="1965514" y="396366"/>
                </a:lnTo>
                <a:lnTo>
                  <a:pt x="1944116" y="396366"/>
                </a:lnTo>
                <a:lnTo>
                  <a:pt x="1944116" y="393699"/>
                </a:lnTo>
                <a:lnTo>
                  <a:pt x="1967071" y="393699"/>
                </a:lnTo>
                <a:lnTo>
                  <a:pt x="1968405" y="391413"/>
                </a:lnTo>
                <a:lnTo>
                  <a:pt x="1945513" y="391413"/>
                </a:lnTo>
                <a:lnTo>
                  <a:pt x="1954085" y="376718"/>
                </a:lnTo>
                <a:lnTo>
                  <a:pt x="1952434" y="373887"/>
                </a:lnTo>
                <a:lnTo>
                  <a:pt x="1944116" y="373887"/>
                </a:lnTo>
                <a:lnTo>
                  <a:pt x="1944116" y="359627"/>
                </a:lnTo>
                <a:lnTo>
                  <a:pt x="1917679" y="314324"/>
                </a:lnTo>
                <a:lnTo>
                  <a:pt x="1915414" y="310514"/>
                </a:lnTo>
                <a:lnTo>
                  <a:pt x="1909318" y="308863"/>
                </a:lnTo>
                <a:close/>
              </a:path>
              <a:path w="2009775" h="416560">
                <a:moveTo>
                  <a:pt x="1963927" y="393699"/>
                </a:moveTo>
                <a:lnTo>
                  <a:pt x="1944116" y="393699"/>
                </a:lnTo>
                <a:lnTo>
                  <a:pt x="1944116" y="396366"/>
                </a:lnTo>
                <a:lnTo>
                  <a:pt x="1963927" y="396366"/>
                </a:lnTo>
                <a:lnTo>
                  <a:pt x="1963927" y="393699"/>
                </a:lnTo>
                <a:close/>
              </a:path>
              <a:path w="2009775" h="416560">
                <a:moveTo>
                  <a:pt x="1967071" y="393699"/>
                </a:moveTo>
                <a:lnTo>
                  <a:pt x="1963927" y="393699"/>
                </a:lnTo>
                <a:lnTo>
                  <a:pt x="1963927" y="396366"/>
                </a:lnTo>
                <a:lnTo>
                  <a:pt x="1965514" y="396366"/>
                </a:lnTo>
                <a:lnTo>
                  <a:pt x="1967071" y="393699"/>
                </a:lnTo>
                <a:close/>
              </a:path>
              <a:path w="2009775" h="416560">
                <a:moveTo>
                  <a:pt x="1954085" y="376718"/>
                </a:moveTo>
                <a:lnTo>
                  <a:pt x="1945513" y="391413"/>
                </a:lnTo>
                <a:lnTo>
                  <a:pt x="1962657" y="391413"/>
                </a:lnTo>
                <a:lnTo>
                  <a:pt x="1954085" y="376718"/>
                </a:lnTo>
                <a:close/>
              </a:path>
              <a:path w="2009775" h="416560">
                <a:moveTo>
                  <a:pt x="1963927" y="359845"/>
                </a:moveTo>
                <a:lnTo>
                  <a:pt x="1954085" y="376718"/>
                </a:lnTo>
                <a:lnTo>
                  <a:pt x="1962657" y="391413"/>
                </a:lnTo>
                <a:lnTo>
                  <a:pt x="1968405" y="391413"/>
                </a:lnTo>
                <a:lnTo>
                  <a:pt x="1978637" y="373887"/>
                </a:lnTo>
                <a:lnTo>
                  <a:pt x="1963927" y="373887"/>
                </a:lnTo>
                <a:lnTo>
                  <a:pt x="1963927" y="359845"/>
                </a:lnTo>
                <a:close/>
              </a:path>
              <a:path w="2009775" h="416560">
                <a:moveTo>
                  <a:pt x="1944116" y="359627"/>
                </a:moveTo>
                <a:lnTo>
                  <a:pt x="1944116" y="373887"/>
                </a:lnTo>
                <a:lnTo>
                  <a:pt x="1952434" y="373887"/>
                </a:lnTo>
                <a:lnTo>
                  <a:pt x="1944116" y="359627"/>
                </a:lnTo>
                <a:close/>
              </a:path>
              <a:path w="2009775" h="416560">
                <a:moveTo>
                  <a:pt x="1963927" y="354075"/>
                </a:moveTo>
                <a:lnTo>
                  <a:pt x="1944116" y="354075"/>
                </a:lnTo>
                <a:lnTo>
                  <a:pt x="1944243" y="359845"/>
                </a:lnTo>
                <a:lnTo>
                  <a:pt x="1952434" y="373887"/>
                </a:lnTo>
                <a:lnTo>
                  <a:pt x="1955736" y="373887"/>
                </a:lnTo>
                <a:lnTo>
                  <a:pt x="1963927" y="359845"/>
                </a:lnTo>
                <a:lnTo>
                  <a:pt x="1963927" y="354075"/>
                </a:lnTo>
                <a:close/>
              </a:path>
              <a:path w="2009775" h="416560">
                <a:moveTo>
                  <a:pt x="1998726" y="308863"/>
                </a:moveTo>
                <a:lnTo>
                  <a:pt x="1992756" y="310514"/>
                </a:lnTo>
                <a:lnTo>
                  <a:pt x="1989963" y="315213"/>
                </a:lnTo>
                <a:lnTo>
                  <a:pt x="1964054" y="359627"/>
                </a:lnTo>
                <a:lnTo>
                  <a:pt x="1963927" y="373887"/>
                </a:lnTo>
                <a:lnTo>
                  <a:pt x="1978637" y="373887"/>
                </a:lnTo>
                <a:lnTo>
                  <a:pt x="2007107" y="325119"/>
                </a:lnTo>
                <a:lnTo>
                  <a:pt x="2009775" y="320420"/>
                </a:lnTo>
                <a:lnTo>
                  <a:pt x="2008251" y="314324"/>
                </a:lnTo>
                <a:lnTo>
                  <a:pt x="2003425" y="311657"/>
                </a:lnTo>
                <a:lnTo>
                  <a:pt x="1998726" y="308863"/>
                </a:lnTo>
                <a:close/>
              </a:path>
              <a:path w="2009775" h="416560">
                <a:moveTo>
                  <a:pt x="1963927" y="314451"/>
                </a:moveTo>
                <a:lnTo>
                  <a:pt x="1944116" y="314451"/>
                </a:lnTo>
                <a:lnTo>
                  <a:pt x="1944116" y="334263"/>
                </a:lnTo>
                <a:lnTo>
                  <a:pt x="1963927" y="334263"/>
                </a:lnTo>
                <a:lnTo>
                  <a:pt x="1963927" y="314451"/>
                </a:lnTo>
                <a:close/>
              </a:path>
            </a:pathLst>
          </a:custGeom>
          <a:solidFill>
            <a:srgbClr val="0078D6"/>
          </a:solidFill>
        </p:spPr>
        <p:txBody>
          <a:bodyPr wrap="square" lIns="0" tIns="0" rIns="0" bIns="0" rtlCol="0"/>
          <a:lstStyle/>
          <a:p>
            <a:endParaRPr/>
          </a:p>
        </p:txBody>
      </p:sp>
      <p:sp>
        <p:nvSpPr>
          <p:cNvPr id="33" name="object 33"/>
          <p:cNvSpPr/>
          <p:nvPr/>
        </p:nvSpPr>
        <p:spPr>
          <a:xfrm>
            <a:off x="4640453" y="4295394"/>
            <a:ext cx="111760" cy="448945"/>
          </a:xfrm>
          <a:custGeom>
            <a:avLst/>
            <a:gdLst/>
            <a:ahLst/>
            <a:cxnLst/>
            <a:rect l="l" t="t" r="r" b="b"/>
            <a:pathLst>
              <a:path w="111760" h="448945">
                <a:moveTo>
                  <a:pt x="65659" y="0"/>
                </a:moveTo>
                <a:lnTo>
                  <a:pt x="45847" y="0"/>
                </a:lnTo>
                <a:lnTo>
                  <a:pt x="45847" y="19811"/>
                </a:lnTo>
                <a:lnTo>
                  <a:pt x="65659" y="19811"/>
                </a:lnTo>
                <a:lnTo>
                  <a:pt x="65659" y="0"/>
                </a:lnTo>
                <a:close/>
              </a:path>
              <a:path w="111760" h="448945">
                <a:moveTo>
                  <a:pt x="65659" y="39623"/>
                </a:moveTo>
                <a:lnTo>
                  <a:pt x="45847" y="39623"/>
                </a:lnTo>
                <a:lnTo>
                  <a:pt x="45847" y="59435"/>
                </a:lnTo>
                <a:lnTo>
                  <a:pt x="65659" y="59435"/>
                </a:lnTo>
                <a:lnTo>
                  <a:pt x="65659" y="39623"/>
                </a:lnTo>
                <a:close/>
              </a:path>
              <a:path w="111760" h="448945">
                <a:moveTo>
                  <a:pt x="65659" y="79247"/>
                </a:moveTo>
                <a:lnTo>
                  <a:pt x="45847" y="79247"/>
                </a:lnTo>
                <a:lnTo>
                  <a:pt x="45847" y="99059"/>
                </a:lnTo>
                <a:lnTo>
                  <a:pt x="65659" y="99059"/>
                </a:lnTo>
                <a:lnTo>
                  <a:pt x="65659" y="79247"/>
                </a:lnTo>
                <a:close/>
              </a:path>
              <a:path w="111760" h="448945">
                <a:moveTo>
                  <a:pt x="65659" y="118871"/>
                </a:moveTo>
                <a:lnTo>
                  <a:pt x="45847" y="118871"/>
                </a:lnTo>
                <a:lnTo>
                  <a:pt x="45847" y="138683"/>
                </a:lnTo>
                <a:lnTo>
                  <a:pt x="65659" y="138683"/>
                </a:lnTo>
                <a:lnTo>
                  <a:pt x="65659" y="118871"/>
                </a:lnTo>
                <a:close/>
              </a:path>
              <a:path w="111760" h="448945">
                <a:moveTo>
                  <a:pt x="65659" y="158495"/>
                </a:moveTo>
                <a:lnTo>
                  <a:pt x="45847" y="158495"/>
                </a:lnTo>
                <a:lnTo>
                  <a:pt x="45847" y="178307"/>
                </a:lnTo>
                <a:lnTo>
                  <a:pt x="65659" y="178307"/>
                </a:lnTo>
                <a:lnTo>
                  <a:pt x="65659" y="158495"/>
                </a:lnTo>
                <a:close/>
              </a:path>
              <a:path w="111760" h="448945">
                <a:moveTo>
                  <a:pt x="65659" y="198119"/>
                </a:moveTo>
                <a:lnTo>
                  <a:pt x="45847" y="198119"/>
                </a:lnTo>
                <a:lnTo>
                  <a:pt x="45847" y="217931"/>
                </a:lnTo>
                <a:lnTo>
                  <a:pt x="65659" y="217931"/>
                </a:lnTo>
                <a:lnTo>
                  <a:pt x="65659" y="198119"/>
                </a:lnTo>
                <a:close/>
              </a:path>
              <a:path w="111760" h="448945">
                <a:moveTo>
                  <a:pt x="65659" y="237743"/>
                </a:moveTo>
                <a:lnTo>
                  <a:pt x="45847" y="237743"/>
                </a:lnTo>
                <a:lnTo>
                  <a:pt x="45847" y="257555"/>
                </a:lnTo>
                <a:lnTo>
                  <a:pt x="65659" y="257555"/>
                </a:lnTo>
                <a:lnTo>
                  <a:pt x="65659" y="237743"/>
                </a:lnTo>
                <a:close/>
              </a:path>
              <a:path w="111760" h="448945">
                <a:moveTo>
                  <a:pt x="65659" y="277367"/>
                </a:moveTo>
                <a:lnTo>
                  <a:pt x="45847" y="277367"/>
                </a:lnTo>
                <a:lnTo>
                  <a:pt x="45847" y="297179"/>
                </a:lnTo>
                <a:lnTo>
                  <a:pt x="65659" y="297179"/>
                </a:lnTo>
                <a:lnTo>
                  <a:pt x="65659" y="277367"/>
                </a:lnTo>
                <a:close/>
              </a:path>
              <a:path w="111760" h="448945">
                <a:moveTo>
                  <a:pt x="65659" y="316991"/>
                </a:moveTo>
                <a:lnTo>
                  <a:pt x="45847" y="316991"/>
                </a:lnTo>
                <a:lnTo>
                  <a:pt x="45847" y="336803"/>
                </a:lnTo>
                <a:lnTo>
                  <a:pt x="65659" y="336803"/>
                </a:lnTo>
                <a:lnTo>
                  <a:pt x="65659" y="316991"/>
                </a:lnTo>
                <a:close/>
              </a:path>
              <a:path w="111760" h="448945">
                <a:moveTo>
                  <a:pt x="11049" y="341502"/>
                </a:moveTo>
                <a:lnTo>
                  <a:pt x="6350" y="344169"/>
                </a:lnTo>
                <a:lnTo>
                  <a:pt x="1524" y="346963"/>
                </a:lnTo>
                <a:lnTo>
                  <a:pt x="0" y="353059"/>
                </a:lnTo>
                <a:lnTo>
                  <a:pt x="2794" y="357758"/>
                </a:lnTo>
                <a:lnTo>
                  <a:pt x="55752" y="448690"/>
                </a:lnTo>
                <a:lnTo>
                  <a:pt x="70176" y="423925"/>
                </a:lnTo>
                <a:lnTo>
                  <a:pt x="47244" y="423925"/>
                </a:lnTo>
                <a:lnTo>
                  <a:pt x="51837" y="416051"/>
                </a:lnTo>
                <a:lnTo>
                  <a:pt x="45847" y="416051"/>
                </a:lnTo>
                <a:lnTo>
                  <a:pt x="45847" y="396239"/>
                </a:lnTo>
                <a:lnTo>
                  <a:pt x="48111" y="396239"/>
                </a:lnTo>
                <a:lnTo>
                  <a:pt x="19812" y="347725"/>
                </a:lnTo>
                <a:lnTo>
                  <a:pt x="17145" y="343026"/>
                </a:lnTo>
                <a:lnTo>
                  <a:pt x="11049" y="341502"/>
                </a:lnTo>
                <a:close/>
              </a:path>
              <a:path w="111760" h="448945">
                <a:moveTo>
                  <a:pt x="55752" y="409339"/>
                </a:moveTo>
                <a:lnTo>
                  <a:pt x="47244" y="423925"/>
                </a:lnTo>
                <a:lnTo>
                  <a:pt x="64262" y="423925"/>
                </a:lnTo>
                <a:lnTo>
                  <a:pt x="55752" y="409339"/>
                </a:lnTo>
                <a:close/>
              </a:path>
              <a:path w="111760" h="448945">
                <a:moveTo>
                  <a:pt x="100457" y="341502"/>
                </a:moveTo>
                <a:lnTo>
                  <a:pt x="94361" y="343026"/>
                </a:lnTo>
                <a:lnTo>
                  <a:pt x="91694" y="347725"/>
                </a:lnTo>
                <a:lnTo>
                  <a:pt x="55752" y="409339"/>
                </a:lnTo>
                <a:lnTo>
                  <a:pt x="64262" y="423925"/>
                </a:lnTo>
                <a:lnTo>
                  <a:pt x="70176" y="423925"/>
                </a:lnTo>
                <a:lnTo>
                  <a:pt x="74762" y="416051"/>
                </a:lnTo>
                <a:lnTo>
                  <a:pt x="65659" y="416051"/>
                </a:lnTo>
                <a:lnTo>
                  <a:pt x="65659" y="396239"/>
                </a:lnTo>
                <a:lnTo>
                  <a:pt x="86300" y="396239"/>
                </a:lnTo>
                <a:lnTo>
                  <a:pt x="108712" y="357758"/>
                </a:lnTo>
                <a:lnTo>
                  <a:pt x="111506" y="353059"/>
                </a:lnTo>
                <a:lnTo>
                  <a:pt x="109982" y="346963"/>
                </a:lnTo>
                <a:lnTo>
                  <a:pt x="105156" y="344169"/>
                </a:lnTo>
                <a:lnTo>
                  <a:pt x="100457" y="341502"/>
                </a:lnTo>
                <a:close/>
              </a:path>
              <a:path w="111760" h="448945">
                <a:moveTo>
                  <a:pt x="48111" y="396239"/>
                </a:moveTo>
                <a:lnTo>
                  <a:pt x="45847" y="396239"/>
                </a:lnTo>
                <a:lnTo>
                  <a:pt x="45847" y="416051"/>
                </a:lnTo>
                <a:lnTo>
                  <a:pt x="51837" y="416051"/>
                </a:lnTo>
                <a:lnTo>
                  <a:pt x="55752" y="409339"/>
                </a:lnTo>
                <a:lnTo>
                  <a:pt x="48111" y="396239"/>
                </a:lnTo>
                <a:close/>
              </a:path>
              <a:path w="111760" h="448945">
                <a:moveTo>
                  <a:pt x="86300" y="396239"/>
                </a:moveTo>
                <a:lnTo>
                  <a:pt x="65659" y="396239"/>
                </a:lnTo>
                <a:lnTo>
                  <a:pt x="65659" y="416051"/>
                </a:lnTo>
                <a:lnTo>
                  <a:pt x="74762" y="416051"/>
                </a:lnTo>
                <a:lnTo>
                  <a:pt x="86300" y="396239"/>
                </a:lnTo>
                <a:close/>
              </a:path>
              <a:path w="111760" h="448945">
                <a:moveTo>
                  <a:pt x="63394" y="396239"/>
                </a:moveTo>
                <a:lnTo>
                  <a:pt x="48111" y="396239"/>
                </a:lnTo>
                <a:lnTo>
                  <a:pt x="55752" y="409339"/>
                </a:lnTo>
                <a:lnTo>
                  <a:pt x="63394" y="396239"/>
                </a:lnTo>
                <a:close/>
              </a:path>
              <a:path w="111760" h="448945">
                <a:moveTo>
                  <a:pt x="65659" y="356615"/>
                </a:moveTo>
                <a:lnTo>
                  <a:pt x="45847" y="356615"/>
                </a:lnTo>
                <a:lnTo>
                  <a:pt x="45847" y="376427"/>
                </a:lnTo>
                <a:lnTo>
                  <a:pt x="65659" y="376427"/>
                </a:lnTo>
                <a:lnTo>
                  <a:pt x="65659" y="356615"/>
                </a:lnTo>
                <a:close/>
              </a:path>
            </a:pathLst>
          </a:custGeom>
          <a:solidFill>
            <a:srgbClr val="0078D6"/>
          </a:solidFill>
        </p:spPr>
        <p:txBody>
          <a:bodyPr wrap="square" lIns="0" tIns="0" rIns="0" bIns="0" rtlCol="0"/>
          <a:lstStyle/>
          <a:p>
            <a:endParaRPr/>
          </a:p>
        </p:txBody>
      </p:sp>
      <p:sp>
        <p:nvSpPr>
          <p:cNvPr id="34" name="object 34"/>
          <p:cNvSpPr/>
          <p:nvPr/>
        </p:nvSpPr>
        <p:spPr>
          <a:xfrm>
            <a:off x="4686300" y="5141214"/>
            <a:ext cx="590550" cy="654685"/>
          </a:xfrm>
          <a:custGeom>
            <a:avLst/>
            <a:gdLst/>
            <a:ahLst/>
            <a:cxnLst/>
            <a:rect l="l" t="t" r="r" b="b"/>
            <a:pathLst>
              <a:path w="590550" h="654685">
                <a:moveTo>
                  <a:pt x="19812" y="0"/>
                </a:moveTo>
                <a:lnTo>
                  <a:pt x="0" y="0"/>
                </a:lnTo>
                <a:lnTo>
                  <a:pt x="0" y="19812"/>
                </a:lnTo>
                <a:lnTo>
                  <a:pt x="19812" y="19812"/>
                </a:lnTo>
                <a:lnTo>
                  <a:pt x="19812" y="0"/>
                </a:lnTo>
                <a:close/>
              </a:path>
              <a:path w="590550" h="654685">
                <a:moveTo>
                  <a:pt x="19812" y="39624"/>
                </a:moveTo>
                <a:lnTo>
                  <a:pt x="0" y="39624"/>
                </a:lnTo>
                <a:lnTo>
                  <a:pt x="0" y="59436"/>
                </a:lnTo>
                <a:lnTo>
                  <a:pt x="19812" y="59436"/>
                </a:lnTo>
                <a:lnTo>
                  <a:pt x="19812" y="39624"/>
                </a:lnTo>
                <a:close/>
              </a:path>
              <a:path w="590550" h="654685">
                <a:moveTo>
                  <a:pt x="19812" y="79248"/>
                </a:moveTo>
                <a:lnTo>
                  <a:pt x="0" y="79248"/>
                </a:lnTo>
                <a:lnTo>
                  <a:pt x="0" y="99060"/>
                </a:lnTo>
                <a:lnTo>
                  <a:pt x="19812" y="99060"/>
                </a:lnTo>
                <a:lnTo>
                  <a:pt x="19812" y="79248"/>
                </a:lnTo>
                <a:close/>
              </a:path>
              <a:path w="590550" h="654685">
                <a:moveTo>
                  <a:pt x="19812" y="118872"/>
                </a:moveTo>
                <a:lnTo>
                  <a:pt x="0" y="118872"/>
                </a:lnTo>
                <a:lnTo>
                  <a:pt x="0" y="138684"/>
                </a:lnTo>
                <a:lnTo>
                  <a:pt x="19812" y="138684"/>
                </a:lnTo>
                <a:lnTo>
                  <a:pt x="19812" y="118872"/>
                </a:lnTo>
                <a:close/>
              </a:path>
              <a:path w="590550" h="654685">
                <a:moveTo>
                  <a:pt x="19812" y="158496"/>
                </a:moveTo>
                <a:lnTo>
                  <a:pt x="0" y="158496"/>
                </a:lnTo>
                <a:lnTo>
                  <a:pt x="0" y="178308"/>
                </a:lnTo>
                <a:lnTo>
                  <a:pt x="19812" y="178308"/>
                </a:lnTo>
                <a:lnTo>
                  <a:pt x="19812" y="158496"/>
                </a:lnTo>
                <a:close/>
              </a:path>
              <a:path w="590550" h="654685">
                <a:moveTo>
                  <a:pt x="19812" y="198120"/>
                </a:moveTo>
                <a:lnTo>
                  <a:pt x="0" y="198120"/>
                </a:lnTo>
                <a:lnTo>
                  <a:pt x="0" y="217932"/>
                </a:lnTo>
                <a:lnTo>
                  <a:pt x="19812" y="217932"/>
                </a:lnTo>
                <a:lnTo>
                  <a:pt x="19812" y="198120"/>
                </a:lnTo>
                <a:close/>
              </a:path>
              <a:path w="590550" h="654685">
                <a:moveTo>
                  <a:pt x="19812" y="237744"/>
                </a:moveTo>
                <a:lnTo>
                  <a:pt x="0" y="237744"/>
                </a:lnTo>
                <a:lnTo>
                  <a:pt x="0" y="257556"/>
                </a:lnTo>
                <a:lnTo>
                  <a:pt x="19812" y="257556"/>
                </a:lnTo>
                <a:lnTo>
                  <a:pt x="19812" y="237744"/>
                </a:lnTo>
                <a:close/>
              </a:path>
              <a:path w="590550" h="654685">
                <a:moveTo>
                  <a:pt x="19812" y="277368"/>
                </a:moveTo>
                <a:lnTo>
                  <a:pt x="0" y="277368"/>
                </a:lnTo>
                <a:lnTo>
                  <a:pt x="0" y="297180"/>
                </a:lnTo>
                <a:lnTo>
                  <a:pt x="19812" y="297180"/>
                </a:lnTo>
                <a:lnTo>
                  <a:pt x="19812" y="277368"/>
                </a:lnTo>
                <a:close/>
              </a:path>
              <a:path w="590550" h="654685">
                <a:moveTo>
                  <a:pt x="19812" y="316992"/>
                </a:moveTo>
                <a:lnTo>
                  <a:pt x="0" y="316992"/>
                </a:lnTo>
                <a:lnTo>
                  <a:pt x="0" y="332613"/>
                </a:lnTo>
                <a:lnTo>
                  <a:pt x="4445" y="337058"/>
                </a:lnTo>
                <a:lnTo>
                  <a:pt x="19558" y="337058"/>
                </a:lnTo>
                <a:lnTo>
                  <a:pt x="19558" y="326898"/>
                </a:lnTo>
                <a:lnTo>
                  <a:pt x="9905" y="317246"/>
                </a:lnTo>
                <a:lnTo>
                  <a:pt x="19812" y="317246"/>
                </a:lnTo>
                <a:lnTo>
                  <a:pt x="19812" y="316992"/>
                </a:lnTo>
                <a:close/>
              </a:path>
              <a:path w="590550" h="654685">
                <a:moveTo>
                  <a:pt x="19812" y="317246"/>
                </a:moveTo>
                <a:lnTo>
                  <a:pt x="19558" y="317246"/>
                </a:lnTo>
                <a:lnTo>
                  <a:pt x="19558" y="326898"/>
                </a:lnTo>
                <a:lnTo>
                  <a:pt x="19812" y="327152"/>
                </a:lnTo>
                <a:lnTo>
                  <a:pt x="19812" y="317246"/>
                </a:lnTo>
                <a:close/>
              </a:path>
              <a:path w="590550" h="654685">
                <a:moveTo>
                  <a:pt x="19558" y="317246"/>
                </a:moveTo>
                <a:lnTo>
                  <a:pt x="9905" y="317246"/>
                </a:lnTo>
                <a:lnTo>
                  <a:pt x="19558" y="326898"/>
                </a:lnTo>
                <a:lnTo>
                  <a:pt x="19558" y="317246"/>
                </a:lnTo>
                <a:close/>
              </a:path>
              <a:path w="590550" h="654685">
                <a:moveTo>
                  <a:pt x="59182" y="317246"/>
                </a:moveTo>
                <a:lnTo>
                  <a:pt x="39370" y="317246"/>
                </a:lnTo>
                <a:lnTo>
                  <a:pt x="39370" y="337058"/>
                </a:lnTo>
                <a:lnTo>
                  <a:pt x="59182" y="337058"/>
                </a:lnTo>
                <a:lnTo>
                  <a:pt x="59182" y="317246"/>
                </a:lnTo>
                <a:close/>
              </a:path>
              <a:path w="590550" h="654685">
                <a:moveTo>
                  <a:pt x="98805" y="317246"/>
                </a:moveTo>
                <a:lnTo>
                  <a:pt x="78994" y="317246"/>
                </a:lnTo>
                <a:lnTo>
                  <a:pt x="78994" y="337058"/>
                </a:lnTo>
                <a:lnTo>
                  <a:pt x="98805" y="337058"/>
                </a:lnTo>
                <a:lnTo>
                  <a:pt x="98805" y="317246"/>
                </a:lnTo>
                <a:close/>
              </a:path>
              <a:path w="590550" h="654685">
                <a:moveTo>
                  <a:pt x="138429" y="317246"/>
                </a:moveTo>
                <a:lnTo>
                  <a:pt x="118617" y="317246"/>
                </a:lnTo>
                <a:lnTo>
                  <a:pt x="118617" y="337058"/>
                </a:lnTo>
                <a:lnTo>
                  <a:pt x="138429" y="337058"/>
                </a:lnTo>
                <a:lnTo>
                  <a:pt x="138429" y="317246"/>
                </a:lnTo>
                <a:close/>
              </a:path>
              <a:path w="590550" h="654685">
                <a:moveTo>
                  <a:pt x="178053" y="317246"/>
                </a:moveTo>
                <a:lnTo>
                  <a:pt x="158241" y="317246"/>
                </a:lnTo>
                <a:lnTo>
                  <a:pt x="158241" y="337058"/>
                </a:lnTo>
                <a:lnTo>
                  <a:pt x="178053" y="337058"/>
                </a:lnTo>
                <a:lnTo>
                  <a:pt x="178053" y="317246"/>
                </a:lnTo>
                <a:close/>
              </a:path>
              <a:path w="590550" h="654685">
                <a:moveTo>
                  <a:pt x="217677" y="317246"/>
                </a:moveTo>
                <a:lnTo>
                  <a:pt x="197865" y="317246"/>
                </a:lnTo>
                <a:lnTo>
                  <a:pt x="197865" y="337058"/>
                </a:lnTo>
                <a:lnTo>
                  <a:pt x="217677" y="337058"/>
                </a:lnTo>
                <a:lnTo>
                  <a:pt x="217677" y="317246"/>
                </a:lnTo>
                <a:close/>
              </a:path>
              <a:path w="590550" h="654685">
                <a:moveTo>
                  <a:pt x="257301" y="317246"/>
                </a:moveTo>
                <a:lnTo>
                  <a:pt x="237489" y="317246"/>
                </a:lnTo>
                <a:lnTo>
                  <a:pt x="237489" y="337058"/>
                </a:lnTo>
                <a:lnTo>
                  <a:pt x="257301" y="337058"/>
                </a:lnTo>
                <a:lnTo>
                  <a:pt x="257301" y="317246"/>
                </a:lnTo>
                <a:close/>
              </a:path>
              <a:path w="590550" h="654685">
                <a:moveTo>
                  <a:pt x="296925" y="317246"/>
                </a:moveTo>
                <a:lnTo>
                  <a:pt x="277113" y="317246"/>
                </a:lnTo>
                <a:lnTo>
                  <a:pt x="277113" y="337058"/>
                </a:lnTo>
                <a:lnTo>
                  <a:pt x="296925" y="337058"/>
                </a:lnTo>
                <a:lnTo>
                  <a:pt x="296925" y="317246"/>
                </a:lnTo>
                <a:close/>
              </a:path>
              <a:path w="590550" h="654685">
                <a:moveTo>
                  <a:pt x="336550" y="317246"/>
                </a:moveTo>
                <a:lnTo>
                  <a:pt x="316738" y="317246"/>
                </a:lnTo>
                <a:lnTo>
                  <a:pt x="316738" y="337058"/>
                </a:lnTo>
                <a:lnTo>
                  <a:pt x="336550" y="337058"/>
                </a:lnTo>
                <a:lnTo>
                  <a:pt x="336550" y="317246"/>
                </a:lnTo>
                <a:close/>
              </a:path>
              <a:path w="590550" h="654685">
                <a:moveTo>
                  <a:pt x="376174" y="317246"/>
                </a:moveTo>
                <a:lnTo>
                  <a:pt x="356362" y="317246"/>
                </a:lnTo>
                <a:lnTo>
                  <a:pt x="356362" y="337058"/>
                </a:lnTo>
                <a:lnTo>
                  <a:pt x="376174" y="337058"/>
                </a:lnTo>
                <a:lnTo>
                  <a:pt x="376174" y="317246"/>
                </a:lnTo>
                <a:close/>
              </a:path>
              <a:path w="590550" h="654685">
                <a:moveTo>
                  <a:pt x="415798" y="317246"/>
                </a:moveTo>
                <a:lnTo>
                  <a:pt x="395986" y="317246"/>
                </a:lnTo>
                <a:lnTo>
                  <a:pt x="395986" y="337058"/>
                </a:lnTo>
                <a:lnTo>
                  <a:pt x="415798" y="337058"/>
                </a:lnTo>
                <a:lnTo>
                  <a:pt x="415798" y="317246"/>
                </a:lnTo>
                <a:close/>
              </a:path>
              <a:path w="590550" h="654685">
                <a:moveTo>
                  <a:pt x="455422" y="317246"/>
                </a:moveTo>
                <a:lnTo>
                  <a:pt x="435610" y="317246"/>
                </a:lnTo>
                <a:lnTo>
                  <a:pt x="435610" y="337058"/>
                </a:lnTo>
                <a:lnTo>
                  <a:pt x="455422" y="337058"/>
                </a:lnTo>
                <a:lnTo>
                  <a:pt x="455422" y="317246"/>
                </a:lnTo>
                <a:close/>
              </a:path>
              <a:path w="590550" h="654685">
                <a:moveTo>
                  <a:pt x="495046" y="317246"/>
                </a:moveTo>
                <a:lnTo>
                  <a:pt x="475234" y="317246"/>
                </a:lnTo>
                <a:lnTo>
                  <a:pt x="475234" y="337058"/>
                </a:lnTo>
                <a:lnTo>
                  <a:pt x="495046" y="337058"/>
                </a:lnTo>
                <a:lnTo>
                  <a:pt x="495046" y="317246"/>
                </a:lnTo>
                <a:close/>
              </a:path>
              <a:path w="590550" h="654685">
                <a:moveTo>
                  <a:pt x="534670" y="317246"/>
                </a:moveTo>
                <a:lnTo>
                  <a:pt x="514858" y="317246"/>
                </a:lnTo>
                <a:lnTo>
                  <a:pt x="514858" y="337058"/>
                </a:lnTo>
                <a:lnTo>
                  <a:pt x="534670" y="337058"/>
                </a:lnTo>
                <a:lnTo>
                  <a:pt x="534670" y="317246"/>
                </a:lnTo>
                <a:close/>
              </a:path>
              <a:path w="590550" h="654685">
                <a:moveTo>
                  <a:pt x="544702" y="346837"/>
                </a:moveTo>
                <a:lnTo>
                  <a:pt x="524890" y="346837"/>
                </a:lnTo>
                <a:lnTo>
                  <a:pt x="524890" y="366649"/>
                </a:lnTo>
                <a:lnTo>
                  <a:pt x="544702" y="366649"/>
                </a:lnTo>
                <a:lnTo>
                  <a:pt x="544702" y="346837"/>
                </a:lnTo>
                <a:close/>
              </a:path>
              <a:path w="590550" h="654685">
                <a:moveTo>
                  <a:pt x="544702" y="386461"/>
                </a:moveTo>
                <a:lnTo>
                  <a:pt x="524890" y="386461"/>
                </a:lnTo>
                <a:lnTo>
                  <a:pt x="524890" y="406273"/>
                </a:lnTo>
                <a:lnTo>
                  <a:pt x="544702" y="406273"/>
                </a:lnTo>
                <a:lnTo>
                  <a:pt x="544702" y="386461"/>
                </a:lnTo>
                <a:close/>
              </a:path>
              <a:path w="590550" h="654685">
                <a:moveTo>
                  <a:pt x="544702" y="426085"/>
                </a:moveTo>
                <a:lnTo>
                  <a:pt x="524890" y="426085"/>
                </a:lnTo>
                <a:lnTo>
                  <a:pt x="524890" y="445897"/>
                </a:lnTo>
                <a:lnTo>
                  <a:pt x="544702" y="445897"/>
                </a:lnTo>
                <a:lnTo>
                  <a:pt x="544702" y="426085"/>
                </a:lnTo>
                <a:close/>
              </a:path>
              <a:path w="590550" h="654685">
                <a:moveTo>
                  <a:pt x="544702" y="465670"/>
                </a:moveTo>
                <a:lnTo>
                  <a:pt x="524890" y="465670"/>
                </a:lnTo>
                <a:lnTo>
                  <a:pt x="524890" y="485482"/>
                </a:lnTo>
                <a:lnTo>
                  <a:pt x="544702" y="485482"/>
                </a:lnTo>
                <a:lnTo>
                  <a:pt x="544702" y="465670"/>
                </a:lnTo>
                <a:close/>
              </a:path>
              <a:path w="590550" h="654685">
                <a:moveTo>
                  <a:pt x="544702" y="505294"/>
                </a:moveTo>
                <a:lnTo>
                  <a:pt x="524890" y="505294"/>
                </a:lnTo>
                <a:lnTo>
                  <a:pt x="524890" y="525106"/>
                </a:lnTo>
                <a:lnTo>
                  <a:pt x="544702" y="525106"/>
                </a:lnTo>
                <a:lnTo>
                  <a:pt x="544702" y="505294"/>
                </a:lnTo>
                <a:close/>
              </a:path>
              <a:path w="590550" h="654685">
                <a:moveTo>
                  <a:pt x="490092" y="547281"/>
                </a:moveTo>
                <a:lnTo>
                  <a:pt x="480695" y="552792"/>
                </a:lnTo>
                <a:lnTo>
                  <a:pt x="479044" y="558863"/>
                </a:lnTo>
                <a:lnTo>
                  <a:pt x="481838" y="563587"/>
                </a:lnTo>
                <a:lnTo>
                  <a:pt x="534797" y="654456"/>
                </a:lnTo>
                <a:lnTo>
                  <a:pt x="546282" y="634796"/>
                </a:lnTo>
                <a:lnTo>
                  <a:pt x="524890" y="634796"/>
                </a:lnTo>
                <a:lnTo>
                  <a:pt x="524890" y="624166"/>
                </a:lnTo>
                <a:lnTo>
                  <a:pt x="529577" y="624166"/>
                </a:lnTo>
                <a:lnTo>
                  <a:pt x="534860" y="615109"/>
                </a:lnTo>
                <a:lnTo>
                  <a:pt x="528586" y="604354"/>
                </a:lnTo>
                <a:lnTo>
                  <a:pt x="524890" y="604354"/>
                </a:lnTo>
                <a:lnTo>
                  <a:pt x="524890" y="598019"/>
                </a:lnTo>
                <a:lnTo>
                  <a:pt x="498983" y="553605"/>
                </a:lnTo>
                <a:lnTo>
                  <a:pt x="496188" y="548881"/>
                </a:lnTo>
                <a:lnTo>
                  <a:pt x="490092" y="547281"/>
                </a:lnTo>
                <a:close/>
              </a:path>
              <a:path w="590550" h="654685">
                <a:moveTo>
                  <a:pt x="529577" y="624166"/>
                </a:moveTo>
                <a:lnTo>
                  <a:pt x="524890" y="624166"/>
                </a:lnTo>
                <a:lnTo>
                  <a:pt x="524890" y="634796"/>
                </a:lnTo>
                <a:lnTo>
                  <a:pt x="544702" y="634796"/>
                </a:lnTo>
                <a:lnTo>
                  <a:pt x="544702" y="629805"/>
                </a:lnTo>
                <a:lnTo>
                  <a:pt x="526288" y="629805"/>
                </a:lnTo>
                <a:lnTo>
                  <a:pt x="529577" y="624166"/>
                </a:lnTo>
                <a:close/>
              </a:path>
              <a:path w="590550" h="654685">
                <a:moveTo>
                  <a:pt x="552492" y="624166"/>
                </a:moveTo>
                <a:lnTo>
                  <a:pt x="544702" y="624166"/>
                </a:lnTo>
                <a:lnTo>
                  <a:pt x="544702" y="634796"/>
                </a:lnTo>
                <a:lnTo>
                  <a:pt x="546282" y="634796"/>
                </a:lnTo>
                <a:lnTo>
                  <a:pt x="552492" y="624166"/>
                </a:lnTo>
                <a:close/>
              </a:path>
              <a:path w="590550" h="654685">
                <a:moveTo>
                  <a:pt x="534860" y="615109"/>
                </a:moveTo>
                <a:lnTo>
                  <a:pt x="526288" y="629805"/>
                </a:lnTo>
                <a:lnTo>
                  <a:pt x="543433" y="629805"/>
                </a:lnTo>
                <a:lnTo>
                  <a:pt x="534860" y="615109"/>
                </a:lnTo>
                <a:close/>
              </a:path>
              <a:path w="590550" h="654685">
                <a:moveTo>
                  <a:pt x="544702" y="598237"/>
                </a:moveTo>
                <a:lnTo>
                  <a:pt x="534860" y="615109"/>
                </a:lnTo>
                <a:lnTo>
                  <a:pt x="543433" y="629805"/>
                </a:lnTo>
                <a:lnTo>
                  <a:pt x="544702" y="629805"/>
                </a:lnTo>
                <a:lnTo>
                  <a:pt x="544702" y="624166"/>
                </a:lnTo>
                <a:lnTo>
                  <a:pt x="552492" y="624166"/>
                </a:lnTo>
                <a:lnTo>
                  <a:pt x="564066" y="604354"/>
                </a:lnTo>
                <a:lnTo>
                  <a:pt x="544702" y="604354"/>
                </a:lnTo>
                <a:lnTo>
                  <a:pt x="544702" y="598237"/>
                </a:lnTo>
                <a:close/>
              </a:path>
              <a:path w="590550" h="654685">
                <a:moveTo>
                  <a:pt x="524890" y="598019"/>
                </a:moveTo>
                <a:lnTo>
                  <a:pt x="524890" y="604354"/>
                </a:lnTo>
                <a:lnTo>
                  <a:pt x="528586" y="604354"/>
                </a:lnTo>
                <a:lnTo>
                  <a:pt x="524890" y="598019"/>
                </a:lnTo>
                <a:close/>
              </a:path>
              <a:path w="590550" h="654685">
                <a:moveTo>
                  <a:pt x="544702" y="584542"/>
                </a:moveTo>
                <a:lnTo>
                  <a:pt x="524890" y="584542"/>
                </a:lnTo>
                <a:lnTo>
                  <a:pt x="524890" y="598019"/>
                </a:lnTo>
                <a:lnTo>
                  <a:pt x="528586" y="604354"/>
                </a:lnTo>
                <a:lnTo>
                  <a:pt x="541134" y="604354"/>
                </a:lnTo>
                <a:lnTo>
                  <a:pt x="544702" y="598237"/>
                </a:lnTo>
                <a:lnTo>
                  <a:pt x="544702" y="584542"/>
                </a:lnTo>
                <a:close/>
              </a:path>
              <a:path w="590550" h="654685">
                <a:moveTo>
                  <a:pt x="579501" y="547281"/>
                </a:moveTo>
                <a:lnTo>
                  <a:pt x="573532" y="548881"/>
                </a:lnTo>
                <a:lnTo>
                  <a:pt x="570738" y="553605"/>
                </a:lnTo>
                <a:lnTo>
                  <a:pt x="544702" y="598237"/>
                </a:lnTo>
                <a:lnTo>
                  <a:pt x="544702" y="604354"/>
                </a:lnTo>
                <a:lnTo>
                  <a:pt x="564066" y="604354"/>
                </a:lnTo>
                <a:lnTo>
                  <a:pt x="587883" y="563587"/>
                </a:lnTo>
                <a:lnTo>
                  <a:pt x="590550" y="558863"/>
                </a:lnTo>
                <a:lnTo>
                  <a:pt x="589026" y="552792"/>
                </a:lnTo>
                <a:lnTo>
                  <a:pt x="584326" y="550037"/>
                </a:lnTo>
                <a:lnTo>
                  <a:pt x="579501" y="547281"/>
                </a:lnTo>
                <a:close/>
              </a:path>
              <a:path w="590550" h="654685">
                <a:moveTo>
                  <a:pt x="544702" y="544918"/>
                </a:moveTo>
                <a:lnTo>
                  <a:pt x="524890" y="544918"/>
                </a:lnTo>
                <a:lnTo>
                  <a:pt x="524890" y="564730"/>
                </a:lnTo>
                <a:lnTo>
                  <a:pt x="544702" y="564730"/>
                </a:lnTo>
                <a:lnTo>
                  <a:pt x="544702" y="544918"/>
                </a:lnTo>
                <a:close/>
              </a:path>
            </a:pathLst>
          </a:custGeom>
          <a:solidFill>
            <a:srgbClr val="0078D6"/>
          </a:solidFill>
        </p:spPr>
        <p:txBody>
          <a:bodyPr wrap="square" lIns="0" tIns="0" rIns="0" bIns="0" rtlCol="0"/>
          <a:lstStyle/>
          <a:p>
            <a:endParaRPr/>
          </a:p>
        </p:txBody>
      </p:sp>
      <p:sp>
        <p:nvSpPr>
          <p:cNvPr id="35" name="object 35"/>
          <p:cNvSpPr/>
          <p:nvPr/>
        </p:nvSpPr>
        <p:spPr>
          <a:xfrm>
            <a:off x="4151248" y="5141214"/>
            <a:ext cx="556260" cy="654685"/>
          </a:xfrm>
          <a:custGeom>
            <a:avLst/>
            <a:gdLst/>
            <a:ahLst/>
            <a:cxnLst/>
            <a:rect l="l" t="t" r="r" b="b"/>
            <a:pathLst>
              <a:path w="556260" h="654685">
                <a:moveTo>
                  <a:pt x="556005" y="0"/>
                </a:moveTo>
                <a:lnTo>
                  <a:pt x="536193" y="0"/>
                </a:lnTo>
                <a:lnTo>
                  <a:pt x="536193" y="19812"/>
                </a:lnTo>
                <a:lnTo>
                  <a:pt x="556005" y="19812"/>
                </a:lnTo>
                <a:lnTo>
                  <a:pt x="556005" y="0"/>
                </a:lnTo>
                <a:close/>
              </a:path>
              <a:path w="556260" h="654685">
                <a:moveTo>
                  <a:pt x="556005" y="39624"/>
                </a:moveTo>
                <a:lnTo>
                  <a:pt x="536193" y="39624"/>
                </a:lnTo>
                <a:lnTo>
                  <a:pt x="536193" y="59436"/>
                </a:lnTo>
                <a:lnTo>
                  <a:pt x="556005" y="59436"/>
                </a:lnTo>
                <a:lnTo>
                  <a:pt x="556005" y="39624"/>
                </a:lnTo>
                <a:close/>
              </a:path>
              <a:path w="556260" h="654685">
                <a:moveTo>
                  <a:pt x="556005" y="79248"/>
                </a:moveTo>
                <a:lnTo>
                  <a:pt x="536193" y="79248"/>
                </a:lnTo>
                <a:lnTo>
                  <a:pt x="536193" y="99060"/>
                </a:lnTo>
                <a:lnTo>
                  <a:pt x="556005" y="99060"/>
                </a:lnTo>
                <a:lnTo>
                  <a:pt x="556005" y="79248"/>
                </a:lnTo>
                <a:close/>
              </a:path>
              <a:path w="556260" h="654685">
                <a:moveTo>
                  <a:pt x="556005" y="118872"/>
                </a:moveTo>
                <a:lnTo>
                  <a:pt x="536193" y="118872"/>
                </a:lnTo>
                <a:lnTo>
                  <a:pt x="536193" y="138684"/>
                </a:lnTo>
                <a:lnTo>
                  <a:pt x="556005" y="138684"/>
                </a:lnTo>
                <a:lnTo>
                  <a:pt x="556005" y="118872"/>
                </a:lnTo>
                <a:close/>
              </a:path>
              <a:path w="556260" h="654685">
                <a:moveTo>
                  <a:pt x="556005" y="158496"/>
                </a:moveTo>
                <a:lnTo>
                  <a:pt x="536193" y="158496"/>
                </a:lnTo>
                <a:lnTo>
                  <a:pt x="536193" y="178308"/>
                </a:lnTo>
                <a:lnTo>
                  <a:pt x="556005" y="178308"/>
                </a:lnTo>
                <a:lnTo>
                  <a:pt x="556005" y="158496"/>
                </a:lnTo>
                <a:close/>
              </a:path>
              <a:path w="556260" h="654685">
                <a:moveTo>
                  <a:pt x="556005" y="198120"/>
                </a:moveTo>
                <a:lnTo>
                  <a:pt x="536193" y="198120"/>
                </a:lnTo>
                <a:lnTo>
                  <a:pt x="536193" y="217932"/>
                </a:lnTo>
                <a:lnTo>
                  <a:pt x="556005" y="217932"/>
                </a:lnTo>
                <a:lnTo>
                  <a:pt x="556005" y="198120"/>
                </a:lnTo>
                <a:close/>
              </a:path>
              <a:path w="556260" h="654685">
                <a:moveTo>
                  <a:pt x="556005" y="237744"/>
                </a:moveTo>
                <a:lnTo>
                  <a:pt x="536193" y="237744"/>
                </a:lnTo>
                <a:lnTo>
                  <a:pt x="536193" y="257556"/>
                </a:lnTo>
                <a:lnTo>
                  <a:pt x="556005" y="257556"/>
                </a:lnTo>
                <a:lnTo>
                  <a:pt x="556005" y="237744"/>
                </a:lnTo>
                <a:close/>
              </a:path>
              <a:path w="556260" h="654685">
                <a:moveTo>
                  <a:pt x="556005" y="277368"/>
                </a:moveTo>
                <a:lnTo>
                  <a:pt x="536193" y="277368"/>
                </a:lnTo>
                <a:lnTo>
                  <a:pt x="536193" y="297180"/>
                </a:lnTo>
                <a:lnTo>
                  <a:pt x="556005" y="297180"/>
                </a:lnTo>
                <a:lnTo>
                  <a:pt x="556005" y="277368"/>
                </a:lnTo>
                <a:close/>
              </a:path>
              <a:path w="556260" h="654685">
                <a:moveTo>
                  <a:pt x="556005" y="317246"/>
                </a:moveTo>
                <a:lnTo>
                  <a:pt x="546100" y="317246"/>
                </a:lnTo>
                <a:lnTo>
                  <a:pt x="536448" y="326897"/>
                </a:lnTo>
                <a:lnTo>
                  <a:pt x="536448" y="337058"/>
                </a:lnTo>
                <a:lnTo>
                  <a:pt x="551561" y="337058"/>
                </a:lnTo>
                <a:lnTo>
                  <a:pt x="556005" y="332613"/>
                </a:lnTo>
                <a:lnTo>
                  <a:pt x="556005" y="317246"/>
                </a:lnTo>
                <a:close/>
              </a:path>
              <a:path w="556260" h="654685">
                <a:moveTo>
                  <a:pt x="556005" y="316992"/>
                </a:moveTo>
                <a:lnTo>
                  <a:pt x="536193" y="316992"/>
                </a:lnTo>
                <a:lnTo>
                  <a:pt x="536193" y="327152"/>
                </a:lnTo>
                <a:lnTo>
                  <a:pt x="536448" y="326897"/>
                </a:lnTo>
                <a:lnTo>
                  <a:pt x="536448" y="317246"/>
                </a:lnTo>
                <a:lnTo>
                  <a:pt x="556005" y="317246"/>
                </a:lnTo>
                <a:lnTo>
                  <a:pt x="556005" y="316992"/>
                </a:lnTo>
                <a:close/>
              </a:path>
              <a:path w="556260" h="654685">
                <a:moveTo>
                  <a:pt x="546100" y="317246"/>
                </a:moveTo>
                <a:lnTo>
                  <a:pt x="536448" y="317246"/>
                </a:lnTo>
                <a:lnTo>
                  <a:pt x="536448" y="326897"/>
                </a:lnTo>
                <a:lnTo>
                  <a:pt x="546100" y="317246"/>
                </a:lnTo>
                <a:close/>
              </a:path>
              <a:path w="556260" h="654685">
                <a:moveTo>
                  <a:pt x="516636" y="317246"/>
                </a:moveTo>
                <a:lnTo>
                  <a:pt x="496824" y="317246"/>
                </a:lnTo>
                <a:lnTo>
                  <a:pt x="496824" y="337058"/>
                </a:lnTo>
                <a:lnTo>
                  <a:pt x="516636" y="337058"/>
                </a:lnTo>
                <a:lnTo>
                  <a:pt x="516636" y="317246"/>
                </a:lnTo>
                <a:close/>
              </a:path>
              <a:path w="556260" h="654685">
                <a:moveTo>
                  <a:pt x="477012" y="317246"/>
                </a:moveTo>
                <a:lnTo>
                  <a:pt x="457200" y="317246"/>
                </a:lnTo>
                <a:lnTo>
                  <a:pt x="457200" y="337058"/>
                </a:lnTo>
                <a:lnTo>
                  <a:pt x="477012" y="337058"/>
                </a:lnTo>
                <a:lnTo>
                  <a:pt x="477012" y="317246"/>
                </a:lnTo>
                <a:close/>
              </a:path>
              <a:path w="556260" h="654685">
                <a:moveTo>
                  <a:pt x="437388" y="317246"/>
                </a:moveTo>
                <a:lnTo>
                  <a:pt x="417575" y="317246"/>
                </a:lnTo>
                <a:lnTo>
                  <a:pt x="417575" y="337058"/>
                </a:lnTo>
                <a:lnTo>
                  <a:pt x="437388" y="337058"/>
                </a:lnTo>
                <a:lnTo>
                  <a:pt x="437388" y="317246"/>
                </a:lnTo>
                <a:close/>
              </a:path>
              <a:path w="556260" h="654685">
                <a:moveTo>
                  <a:pt x="397763" y="317246"/>
                </a:moveTo>
                <a:lnTo>
                  <a:pt x="377951" y="317246"/>
                </a:lnTo>
                <a:lnTo>
                  <a:pt x="377951" y="337058"/>
                </a:lnTo>
                <a:lnTo>
                  <a:pt x="397763" y="337058"/>
                </a:lnTo>
                <a:lnTo>
                  <a:pt x="397763" y="317246"/>
                </a:lnTo>
                <a:close/>
              </a:path>
              <a:path w="556260" h="654685">
                <a:moveTo>
                  <a:pt x="358139" y="317246"/>
                </a:moveTo>
                <a:lnTo>
                  <a:pt x="338327" y="317246"/>
                </a:lnTo>
                <a:lnTo>
                  <a:pt x="338327" y="337058"/>
                </a:lnTo>
                <a:lnTo>
                  <a:pt x="358139" y="337058"/>
                </a:lnTo>
                <a:lnTo>
                  <a:pt x="358139" y="317246"/>
                </a:lnTo>
                <a:close/>
              </a:path>
              <a:path w="556260" h="654685">
                <a:moveTo>
                  <a:pt x="318515" y="317246"/>
                </a:moveTo>
                <a:lnTo>
                  <a:pt x="298703" y="317246"/>
                </a:lnTo>
                <a:lnTo>
                  <a:pt x="298703" y="337058"/>
                </a:lnTo>
                <a:lnTo>
                  <a:pt x="318515" y="337058"/>
                </a:lnTo>
                <a:lnTo>
                  <a:pt x="318515" y="317246"/>
                </a:lnTo>
                <a:close/>
              </a:path>
              <a:path w="556260" h="654685">
                <a:moveTo>
                  <a:pt x="278891" y="317246"/>
                </a:moveTo>
                <a:lnTo>
                  <a:pt x="259079" y="317246"/>
                </a:lnTo>
                <a:lnTo>
                  <a:pt x="259079" y="337058"/>
                </a:lnTo>
                <a:lnTo>
                  <a:pt x="278891" y="337058"/>
                </a:lnTo>
                <a:lnTo>
                  <a:pt x="278891" y="317246"/>
                </a:lnTo>
                <a:close/>
              </a:path>
              <a:path w="556260" h="654685">
                <a:moveTo>
                  <a:pt x="239267" y="317246"/>
                </a:moveTo>
                <a:lnTo>
                  <a:pt x="219455" y="317246"/>
                </a:lnTo>
                <a:lnTo>
                  <a:pt x="219455" y="337058"/>
                </a:lnTo>
                <a:lnTo>
                  <a:pt x="239267" y="337058"/>
                </a:lnTo>
                <a:lnTo>
                  <a:pt x="239267" y="317246"/>
                </a:lnTo>
                <a:close/>
              </a:path>
              <a:path w="556260" h="654685">
                <a:moveTo>
                  <a:pt x="199643" y="317246"/>
                </a:moveTo>
                <a:lnTo>
                  <a:pt x="179831" y="317246"/>
                </a:lnTo>
                <a:lnTo>
                  <a:pt x="179831" y="337058"/>
                </a:lnTo>
                <a:lnTo>
                  <a:pt x="199643" y="337058"/>
                </a:lnTo>
                <a:lnTo>
                  <a:pt x="199643" y="317246"/>
                </a:lnTo>
                <a:close/>
              </a:path>
              <a:path w="556260" h="654685">
                <a:moveTo>
                  <a:pt x="160020" y="317246"/>
                </a:moveTo>
                <a:lnTo>
                  <a:pt x="140208" y="317246"/>
                </a:lnTo>
                <a:lnTo>
                  <a:pt x="140208" y="337058"/>
                </a:lnTo>
                <a:lnTo>
                  <a:pt x="160020" y="337058"/>
                </a:lnTo>
                <a:lnTo>
                  <a:pt x="160020" y="317246"/>
                </a:lnTo>
                <a:close/>
              </a:path>
              <a:path w="556260" h="654685">
                <a:moveTo>
                  <a:pt x="120396" y="317246"/>
                </a:moveTo>
                <a:lnTo>
                  <a:pt x="100584" y="317246"/>
                </a:lnTo>
                <a:lnTo>
                  <a:pt x="100584" y="337058"/>
                </a:lnTo>
                <a:lnTo>
                  <a:pt x="120396" y="337058"/>
                </a:lnTo>
                <a:lnTo>
                  <a:pt x="120396" y="317246"/>
                </a:lnTo>
                <a:close/>
              </a:path>
              <a:path w="556260" h="654685">
                <a:moveTo>
                  <a:pt x="80772" y="317246"/>
                </a:moveTo>
                <a:lnTo>
                  <a:pt x="60960" y="317246"/>
                </a:lnTo>
                <a:lnTo>
                  <a:pt x="60960" y="337058"/>
                </a:lnTo>
                <a:lnTo>
                  <a:pt x="80772" y="337058"/>
                </a:lnTo>
                <a:lnTo>
                  <a:pt x="80772" y="317246"/>
                </a:lnTo>
                <a:close/>
              </a:path>
              <a:path w="556260" h="654685">
                <a:moveTo>
                  <a:pt x="65659" y="341757"/>
                </a:moveTo>
                <a:lnTo>
                  <a:pt x="45847" y="341757"/>
                </a:lnTo>
                <a:lnTo>
                  <a:pt x="45847" y="361569"/>
                </a:lnTo>
                <a:lnTo>
                  <a:pt x="65659" y="361569"/>
                </a:lnTo>
                <a:lnTo>
                  <a:pt x="65659" y="341757"/>
                </a:lnTo>
                <a:close/>
              </a:path>
              <a:path w="556260" h="654685">
                <a:moveTo>
                  <a:pt x="65659" y="381381"/>
                </a:moveTo>
                <a:lnTo>
                  <a:pt x="45847" y="381381"/>
                </a:lnTo>
                <a:lnTo>
                  <a:pt x="45847" y="401193"/>
                </a:lnTo>
                <a:lnTo>
                  <a:pt x="65659" y="401193"/>
                </a:lnTo>
                <a:lnTo>
                  <a:pt x="65659" y="381381"/>
                </a:lnTo>
                <a:close/>
              </a:path>
              <a:path w="556260" h="654685">
                <a:moveTo>
                  <a:pt x="65659" y="421005"/>
                </a:moveTo>
                <a:lnTo>
                  <a:pt x="45847" y="421005"/>
                </a:lnTo>
                <a:lnTo>
                  <a:pt x="45847" y="440817"/>
                </a:lnTo>
                <a:lnTo>
                  <a:pt x="65659" y="440817"/>
                </a:lnTo>
                <a:lnTo>
                  <a:pt x="65659" y="421005"/>
                </a:lnTo>
                <a:close/>
              </a:path>
              <a:path w="556260" h="654685">
                <a:moveTo>
                  <a:pt x="65659" y="460654"/>
                </a:moveTo>
                <a:lnTo>
                  <a:pt x="45847" y="460654"/>
                </a:lnTo>
                <a:lnTo>
                  <a:pt x="45847" y="480466"/>
                </a:lnTo>
                <a:lnTo>
                  <a:pt x="65659" y="480466"/>
                </a:lnTo>
                <a:lnTo>
                  <a:pt x="65659" y="460654"/>
                </a:lnTo>
                <a:close/>
              </a:path>
              <a:path w="556260" h="654685">
                <a:moveTo>
                  <a:pt x="65659" y="500278"/>
                </a:moveTo>
                <a:lnTo>
                  <a:pt x="45847" y="500278"/>
                </a:lnTo>
                <a:lnTo>
                  <a:pt x="45847" y="520090"/>
                </a:lnTo>
                <a:lnTo>
                  <a:pt x="65659" y="520090"/>
                </a:lnTo>
                <a:lnTo>
                  <a:pt x="65659" y="500278"/>
                </a:lnTo>
                <a:close/>
              </a:path>
              <a:path w="556260" h="654685">
                <a:moveTo>
                  <a:pt x="11049" y="547281"/>
                </a:moveTo>
                <a:lnTo>
                  <a:pt x="6350" y="550037"/>
                </a:lnTo>
                <a:lnTo>
                  <a:pt x="1524" y="552792"/>
                </a:lnTo>
                <a:lnTo>
                  <a:pt x="0" y="558863"/>
                </a:lnTo>
                <a:lnTo>
                  <a:pt x="2793" y="563587"/>
                </a:lnTo>
                <a:lnTo>
                  <a:pt x="55752" y="654456"/>
                </a:lnTo>
                <a:lnTo>
                  <a:pt x="67210" y="634796"/>
                </a:lnTo>
                <a:lnTo>
                  <a:pt x="45847" y="634796"/>
                </a:lnTo>
                <a:lnTo>
                  <a:pt x="45847" y="619150"/>
                </a:lnTo>
                <a:lnTo>
                  <a:pt x="53459" y="619150"/>
                </a:lnTo>
                <a:lnTo>
                  <a:pt x="55752" y="615218"/>
                </a:lnTo>
                <a:lnTo>
                  <a:pt x="46489" y="599338"/>
                </a:lnTo>
                <a:lnTo>
                  <a:pt x="45847" y="599338"/>
                </a:lnTo>
                <a:lnTo>
                  <a:pt x="45847" y="598237"/>
                </a:lnTo>
                <a:lnTo>
                  <a:pt x="19812" y="553605"/>
                </a:lnTo>
                <a:lnTo>
                  <a:pt x="17145" y="548881"/>
                </a:lnTo>
                <a:lnTo>
                  <a:pt x="11049" y="547281"/>
                </a:lnTo>
                <a:close/>
              </a:path>
              <a:path w="556260" h="654685">
                <a:moveTo>
                  <a:pt x="53459" y="619150"/>
                </a:moveTo>
                <a:lnTo>
                  <a:pt x="45847" y="619150"/>
                </a:lnTo>
                <a:lnTo>
                  <a:pt x="45847" y="634796"/>
                </a:lnTo>
                <a:lnTo>
                  <a:pt x="65659" y="634796"/>
                </a:lnTo>
                <a:lnTo>
                  <a:pt x="65659" y="629805"/>
                </a:lnTo>
                <a:lnTo>
                  <a:pt x="47243" y="629805"/>
                </a:lnTo>
                <a:lnTo>
                  <a:pt x="53459" y="619150"/>
                </a:lnTo>
                <a:close/>
              </a:path>
              <a:path w="556260" h="654685">
                <a:moveTo>
                  <a:pt x="76329" y="619150"/>
                </a:moveTo>
                <a:lnTo>
                  <a:pt x="65659" y="619150"/>
                </a:lnTo>
                <a:lnTo>
                  <a:pt x="65659" y="634796"/>
                </a:lnTo>
                <a:lnTo>
                  <a:pt x="67210" y="634796"/>
                </a:lnTo>
                <a:lnTo>
                  <a:pt x="76329" y="619150"/>
                </a:lnTo>
                <a:close/>
              </a:path>
              <a:path w="556260" h="654685">
                <a:moveTo>
                  <a:pt x="55752" y="615218"/>
                </a:moveTo>
                <a:lnTo>
                  <a:pt x="47243" y="629805"/>
                </a:lnTo>
                <a:lnTo>
                  <a:pt x="64262" y="629805"/>
                </a:lnTo>
                <a:lnTo>
                  <a:pt x="55752" y="615218"/>
                </a:lnTo>
                <a:close/>
              </a:path>
              <a:path w="556260" h="654685">
                <a:moveTo>
                  <a:pt x="65659" y="598237"/>
                </a:moveTo>
                <a:lnTo>
                  <a:pt x="55752" y="615218"/>
                </a:lnTo>
                <a:lnTo>
                  <a:pt x="64262" y="629805"/>
                </a:lnTo>
                <a:lnTo>
                  <a:pt x="65659" y="629805"/>
                </a:lnTo>
                <a:lnTo>
                  <a:pt x="65659" y="619150"/>
                </a:lnTo>
                <a:lnTo>
                  <a:pt x="76329" y="619150"/>
                </a:lnTo>
                <a:lnTo>
                  <a:pt x="87876" y="599338"/>
                </a:lnTo>
                <a:lnTo>
                  <a:pt x="65659" y="599338"/>
                </a:lnTo>
                <a:lnTo>
                  <a:pt x="65659" y="598237"/>
                </a:lnTo>
                <a:close/>
              </a:path>
              <a:path w="556260" h="654685">
                <a:moveTo>
                  <a:pt x="45847" y="598237"/>
                </a:moveTo>
                <a:lnTo>
                  <a:pt x="45847" y="599338"/>
                </a:lnTo>
                <a:lnTo>
                  <a:pt x="46489" y="599338"/>
                </a:lnTo>
                <a:lnTo>
                  <a:pt x="45847" y="598237"/>
                </a:lnTo>
                <a:close/>
              </a:path>
              <a:path w="556260" h="654685">
                <a:moveTo>
                  <a:pt x="65659" y="579526"/>
                </a:moveTo>
                <a:lnTo>
                  <a:pt x="45847" y="579526"/>
                </a:lnTo>
                <a:lnTo>
                  <a:pt x="45847" y="598237"/>
                </a:lnTo>
                <a:lnTo>
                  <a:pt x="46489" y="599338"/>
                </a:lnTo>
                <a:lnTo>
                  <a:pt x="65016" y="599338"/>
                </a:lnTo>
                <a:lnTo>
                  <a:pt x="65658" y="598237"/>
                </a:lnTo>
                <a:lnTo>
                  <a:pt x="65659" y="579526"/>
                </a:lnTo>
                <a:close/>
              </a:path>
              <a:path w="556260" h="654685">
                <a:moveTo>
                  <a:pt x="100456" y="547281"/>
                </a:moveTo>
                <a:lnTo>
                  <a:pt x="94361" y="548881"/>
                </a:lnTo>
                <a:lnTo>
                  <a:pt x="91693" y="553605"/>
                </a:lnTo>
                <a:lnTo>
                  <a:pt x="65659" y="598237"/>
                </a:lnTo>
                <a:lnTo>
                  <a:pt x="65659" y="599338"/>
                </a:lnTo>
                <a:lnTo>
                  <a:pt x="87876" y="599338"/>
                </a:lnTo>
                <a:lnTo>
                  <a:pt x="108712" y="563587"/>
                </a:lnTo>
                <a:lnTo>
                  <a:pt x="111505" y="558863"/>
                </a:lnTo>
                <a:lnTo>
                  <a:pt x="109981" y="552792"/>
                </a:lnTo>
                <a:lnTo>
                  <a:pt x="105155" y="550037"/>
                </a:lnTo>
                <a:lnTo>
                  <a:pt x="100456" y="547281"/>
                </a:lnTo>
                <a:close/>
              </a:path>
              <a:path w="556260" h="654685">
                <a:moveTo>
                  <a:pt x="65659" y="539902"/>
                </a:moveTo>
                <a:lnTo>
                  <a:pt x="45847" y="539902"/>
                </a:lnTo>
                <a:lnTo>
                  <a:pt x="45847" y="559714"/>
                </a:lnTo>
                <a:lnTo>
                  <a:pt x="65659" y="559714"/>
                </a:lnTo>
                <a:lnTo>
                  <a:pt x="65659" y="539902"/>
                </a:lnTo>
                <a:close/>
              </a:path>
            </a:pathLst>
          </a:custGeom>
          <a:solidFill>
            <a:srgbClr val="0078D6"/>
          </a:solidFill>
        </p:spPr>
        <p:txBody>
          <a:bodyPr wrap="square" lIns="0" tIns="0" rIns="0" bIns="0" rtlCol="0"/>
          <a:lstStyle/>
          <a:p>
            <a:endParaRPr/>
          </a:p>
        </p:txBody>
      </p:sp>
      <p:sp>
        <p:nvSpPr>
          <p:cNvPr id="36" name="object 36"/>
          <p:cNvSpPr/>
          <p:nvPr/>
        </p:nvSpPr>
        <p:spPr>
          <a:xfrm>
            <a:off x="6080633" y="5109209"/>
            <a:ext cx="2083815" cy="659904"/>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6630923" y="5109209"/>
            <a:ext cx="2592070" cy="660400"/>
          </a:xfrm>
          <a:custGeom>
            <a:avLst/>
            <a:gdLst/>
            <a:ahLst/>
            <a:cxnLst/>
            <a:rect l="l" t="t" r="r" b="b"/>
            <a:pathLst>
              <a:path w="2592070" h="660400">
                <a:moveTo>
                  <a:pt x="19811" y="0"/>
                </a:moveTo>
                <a:lnTo>
                  <a:pt x="0" y="0"/>
                </a:lnTo>
                <a:lnTo>
                  <a:pt x="0" y="19812"/>
                </a:lnTo>
                <a:lnTo>
                  <a:pt x="19811" y="19812"/>
                </a:lnTo>
                <a:lnTo>
                  <a:pt x="19811" y="0"/>
                </a:lnTo>
                <a:close/>
              </a:path>
              <a:path w="2592070" h="660400">
                <a:moveTo>
                  <a:pt x="19811" y="39623"/>
                </a:moveTo>
                <a:lnTo>
                  <a:pt x="0" y="39623"/>
                </a:lnTo>
                <a:lnTo>
                  <a:pt x="0" y="59435"/>
                </a:lnTo>
                <a:lnTo>
                  <a:pt x="19811" y="59435"/>
                </a:lnTo>
                <a:lnTo>
                  <a:pt x="19811" y="39623"/>
                </a:lnTo>
                <a:close/>
              </a:path>
              <a:path w="2592070" h="660400">
                <a:moveTo>
                  <a:pt x="19811" y="79247"/>
                </a:moveTo>
                <a:lnTo>
                  <a:pt x="0" y="79247"/>
                </a:lnTo>
                <a:lnTo>
                  <a:pt x="0" y="99059"/>
                </a:lnTo>
                <a:lnTo>
                  <a:pt x="19811" y="99059"/>
                </a:lnTo>
                <a:lnTo>
                  <a:pt x="19811" y="79247"/>
                </a:lnTo>
                <a:close/>
              </a:path>
              <a:path w="2592070" h="660400">
                <a:moveTo>
                  <a:pt x="19811" y="118871"/>
                </a:moveTo>
                <a:lnTo>
                  <a:pt x="0" y="118871"/>
                </a:lnTo>
                <a:lnTo>
                  <a:pt x="0" y="138683"/>
                </a:lnTo>
                <a:lnTo>
                  <a:pt x="19811" y="138683"/>
                </a:lnTo>
                <a:lnTo>
                  <a:pt x="19811" y="118871"/>
                </a:lnTo>
                <a:close/>
              </a:path>
              <a:path w="2592070" h="660400">
                <a:moveTo>
                  <a:pt x="19811" y="158495"/>
                </a:moveTo>
                <a:lnTo>
                  <a:pt x="0" y="158495"/>
                </a:lnTo>
                <a:lnTo>
                  <a:pt x="0" y="178307"/>
                </a:lnTo>
                <a:lnTo>
                  <a:pt x="19811" y="178307"/>
                </a:lnTo>
                <a:lnTo>
                  <a:pt x="19811" y="158495"/>
                </a:lnTo>
                <a:close/>
              </a:path>
              <a:path w="2592070" h="660400">
                <a:moveTo>
                  <a:pt x="19811" y="198119"/>
                </a:moveTo>
                <a:lnTo>
                  <a:pt x="0" y="198119"/>
                </a:lnTo>
                <a:lnTo>
                  <a:pt x="0" y="217931"/>
                </a:lnTo>
                <a:lnTo>
                  <a:pt x="19811" y="217931"/>
                </a:lnTo>
                <a:lnTo>
                  <a:pt x="19811" y="198119"/>
                </a:lnTo>
                <a:close/>
              </a:path>
              <a:path w="2592070" h="660400">
                <a:moveTo>
                  <a:pt x="19811" y="237743"/>
                </a:moveTo>
                <a:lnTo>
                  <a:pt x="0" y="237743"/>
                </a:lnTo>
                <a:lnTo>
                  <a:pt x="0" y="257555"/>
                </a:lnTo>
                <a:lnTo>
                  <a:pt x="19811" y="257555"/>
                </a:lnTo>
                <a:lnTo>
                  <a:pt x="19811" y="237743"/>
                </a:lnTo>
                <a:close/>
              </a:path>
              <a:path w="2592070" h="660400">
                <a:moveTo>
                  <a:pt x="19811" y="277367"/>
                </a:moveTo>
                <a:lnTo>
                  <a:pt x="0" y="277367"/>
                </a:lnTo>
                <a:lnTo>
                  <a:pt x="0" y="297179"/>
                </a:lnTo>
                <a:lnTo>
                  <a:pt x="19811" y="297179"/>
                </a:lnTo>
                <a:lnTo>
                  <a:pt x="19811" y="277367"/>
                </a:lnTo>
                <a:close/>
              </a:path>
              <a:path w="2592070"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2592070" h="660400">
                <a:moveTo>
                  <a:pt x="19811" y="320039"/>
                </a:moveTo>
                <a:lnTo>
                  <a:pt x="16764" y="320039"/>
                </a:lnTo>
                <a:lnTo>
                  <a:pt x="16764" y="326898"/>
                </a:lnTo>
                <a:lnTo>
                  <a:pt x="19811" y="329945"/>
                </a:lnTo>
                <a:lnTo>
                  <a:pt x="19811" y="320039"/>
                </a:lnTo>
                <a:close/>
              </a:path>
              <a:path w="2592070" h="660400">
                <a:moveTo>
                  <a:pt x="16764" y="320039"/>
                </a:moveTo>
                <a:lnTo>
                  <a:pt x="9905" y="320039"/>
                </a:lnTo>
                <a:lnTo>
                  <a:pt x="16764" y="326898"/>
                </a:lnTo>
                <a:lnTo>
                  <a:pt x="16764" y="320039"/>
                </a:lnTo>
                <a:close/>
              </a:path>
              <a:path w="2592070" h="660400">
                <a:moveTo>
                  <a:pt x="56387" y="320039"/>
                </a:moveTo>
                <a:lnTo>
                  <a:pt x="36575" y="320039"/>
                </a:lnTo>
                <a:lnTo>
                  <a:pt x="36575" y="339851"/>
                </a:lnTo>
                <a:lnTo>
                  <a:pt x="56387" y="339851"/>
                </a:lnTo>
                <a:lnTo>
                  <a:pt x="56387" y="320039"/>
                </a:lnTo>
                <a:close/>
              </a:path>
              <a:path w="2592070" h="660400">
                <a:moveTo>
                  <a:pt x="96011" y="320039"/>
                </a:moveTo>
                <a:lnTo>
                  <a:pt x="76200" y="320039"/>
                </a:lnTo>
                <a:lnTo>
                  <a:pt x="76200" y="339851"/>
                </a:lnTo>
                <a:lnTo>
                  <a:pt x="96011" y="339851"/>
                </a:lnTo>
                <a:lnTo>
                  <a:pt x="96011" y="320039"/>
                </a:lnTo>
                <a:close/>
              </a:path>
              <a:path w="2592070" h="660400">
                <a:moveTo>
                  <a:pt x="135635" y="320039"/>
                </a:moveTo>
                <a:lnTo>
                  <a:pt x="115824" y="320039"/>
                </a:lnTo>
                <a:lnTo>
                  <a:pt x="115824" y="339851"/>
                </a:lnTo>
                <a:lnTo>
                  <a:pt x="135635" y="339851"/>
                </a:lnTo>
                <a:lnTo>
                  <a:pt x="135635" y="320039"/>
                </a:lnTo>
                <a:close/>
              </a:path>
              <a:path w="2592070" h="660400">
                <a:moveTo>
                  <a:pt x="175259" y="320039"/>
                </a:moveTo>
                <a:lnTo>
                  <a:pt x="155448" y="320039"/>
                </a:lnTo>
                <a:lnTo>
                  <a:pt x="155448" y="339851"/>
                </a:lnTo>
                <a:lnTo>
                  <a:pt x="175259" y="339851"/>
                </a:lnTo>
                <a:lnTo>
                  <a:pt x="175259" y="320039"/>
                </a:lnTo>
                <a:close/>
              </a:path>
              <a:path w="2592070" h="660400">
                <a:moveTo>
                  <a:pt x="214883" y="320039"/>
                </a:moveTo>
                <a:lnTo>
                  <a:pt x="195072" y="320039"/>
                </a:lnTo>
                <a:lnTo>
                  <a:pt x="195072" y="339851"/>
                </a:lnTo>
                <a:lnTo>
                  <a:pt x="214883" y="339851"/>
                </a:lnTo>
                <a:lnTo>
                  <a:pt x="214883" y="320039"/>
                </a:lnTo>
                <a:close/>
              </a:path>
              <a:path w="2592070" h="660400">
                <a:moveTo>
                  <a:pt x="254507" y="320039"/>
                </a:moveTo>
                <a:lnTo>
                  <a:pt x="234696" y="320039"/>
                </a:lnTo>
                <a:lnTo>
                  <a:pt x="234696" y="339851"/>
                </a:lnTo>
                <a:lnTo>
                  <a:pt x="254507" y="339851"/>
                </a:lnTo>
                <a:lnTo>
                  <a:pt x="254507" y="320039"/>
                </a:lnTo>
                <a:close/>
              </a:path>
              <a:path w="2592070" h="660400">
                <a:moveTo>
                  <a:pt x="294131" y="320039"/>
                </a:moveTo>
                <a:lnTo>
                  <a:pt x="274320" y="320039"/>
                </a:lnTo>
                <a:lnTo>
                  <a:pt x="274320" y="339851"/>
                </a:lnTo>
                <a:lnTo>
                  <a:pt x="294131" y="339851"/>
                </a:lnTo>
                <a:lnTo>
                  <a:pt x="294131" y="320039"/>
                </a:lnTo>
                <a:close/>
              </a:path>
              <a:path w="2592070" h="660400">
                <a:moveTo>
                  <a:pt x="333755" y="320039"/>
                </a:moveTo>
                <a:lnTo>
                  <a:pt x="313944" y="320039"/>
                </a:lnTo>
                <a:lnTo>
                  <a:pt x="313944" y="339851"/>
                </a:lnTo>
                <a:lnTo>
                  <a:pt x="333755" y="339851"/>
                </a:lnTo>
                <a:lnTo>
                  <a:pt x="333755" y="320039"/>
                </a:lnTo>
                <a:close/>
              </a:path>
              <a:path w="2592070" h="660400">
                <a:moveTo>
                  <a:pt x="373379" y="320039"/>
                </a:moveTo>
                <a:lnTo>
                  <a:pt x="353568" y="320039"/>
                </a:lnTo>
                <a:lnTo>
                  <a:pt x="353568" y="339851"/>
                </a:lnTo>
                <a:lnTo>
                  <a:pt x="373379" y="339851"/>
                </a:lnTo>
                <a:lnTo>
                  <a:pt x="373379" y="320039"/>
                </a:lnTo>
                <a:close/>
              </a:path>
              <a:path w="2592070" h="660400">
                <a:moveTo>
                  <a:pt x="413003" y="320039"/>
                </a:moveTo>
                <a:lnTo>
                  <a:pt x="393192" y="320039"/>
                </a:lnTo>
                <a:lnTo>
                  <a:pt x="393192" y="339851"/>
                </a:lnTo>
                <a:lnTo>
                  <a:pt x="413003" y="339851"/>
                </a:lnTo>
                <a:lnTo>
                  <a:pt x="413003" y="320039"/>
                </a:lnTo>
                <a:close/>
              </a:path>
              <a:path w="2592070" h="660400">
                <a:moveTo>
                  <a:pt x="452627" y="320039"/>
                </a:moveTo>
                <a:lnTo>
                  <a:pt x="432816" y="320039"/>
                </a:lnTo>
                <a:lnTo>
                  <a:pt x="432816" y="339851"/>
                </a:lnTo>
                <a:lnTo>
                  <a:pt x="452627" y="339851"/>
                </a:lnTo>
                <a:lnTo>
                  <a:pt x="452627" y="320039"/>
                </a:lnTo>
                <a:close/>
              </a:path>
              <a:path w="2592070" h="660400">
                <a:moveTo>
                  <a:pt x="492251" y="320039"/>
                </a:moveTo>
                <a:lnTo>
                  <a:pt x="472440" y="320039"/>
                </a:lnTo>
                <a:lnTo>
                  <a:pt x="472440" y="339851"/>
                </a:lnTo>
                <a:lnTo>
                  <a:pt x="492251" y="339851"/>
                </a:lnTo>
                <a:lnTo>
                  <a:pt x="492251" y="320039"/>
                </a:lnTo>
                <a:close/>
              </a:path>
              <a:path w="2592070" h="660400">
                <a:moveTo>
                  <a:pt x="531876" y="320039"/>
                </a:moveTo>
                <a:lnTo>
                  <a:pt x="512064" y="320039"/>
                </a:lnTo>
                <a:lnTo>
                  <a:pt x="512064" y="339851"/>
                </a:lnTo>
                <a:lnTo>
                  <a:pt x="531876" y="339851"/>
                </a:lnTo>
                <a:lnTo>
                  <a:pt x="531876" y="320039"/>
                </a:lnTo>
                <a:close/>
              </a:path>
              <a:path w="2592070" h="660400">
                <a:moveTo>
                  <a:pt x="571500" y="320039"/>
                </a:moveTo>
                <a:lnTo>
                  <a:pt x="551687" y="320039"/>
                </a:lnTo>
                <a:lnTo>
                  <a:pt x="551687" y="339851"/>
                </a:lnTo>
                <a:lnTo>
                  <a:pt x="571500" y="339851"/>
                </a:lnTo>
                <a:lnTo>
                  <a:pt x="571500" y="320039"/>
                </a:lnTo>
                <a:close/>
              </a:path>
              <a:path w="2592070" h="660400">
                <a:moveTo>
                  <a:pt x="611124" y="320039"/>
                </a:moveTo>
                <a:lnTo>
                  <a:pt x="591311" y="320039"/>
                </a:lnTo>
                <a:lnTo>
                  <a:pt x="591311" y="339851"/>
                </a:lnTo>
                <a:lnTo>
                  <a:pt x="611124" y="339851"/>
                </a:lnTo>
                <a:lnTo>
                  <a:pt x="611124" y="320039"/>
                </a:lnTo>
                <a:close/>
              </a:path>
              <a:path w="2592070" h="660400">
                <a:moveTo>
                  <a:pt x="650748" y="320039"/>
                </a:moveTo>
                <a:lnTo>
                  <a:pt x="630935" y="320039"/>
                </a:lnTo>
                <a:lnTo>
                  <a:pt x="630935" y="339851"/>
                </a:lnTo>
                <a:lnTo>
                  <a:pt x="650748" y="339851"/>
                </a:lnTo>
                <a:lnTo>
                  <a:pt x="650748" y="320039"/>
                </a:lnTo>
                <a:close/>
              </a:path>
              <a:path w="2592070" h="660400">
                <a:moveTo>
                  <a:pt x="690372" y="320039"/>
                </a:moveTo>
                <a:lnTo>
                  <a:pt x="670559" y="320039"/>
                </a:lnTo>
                <a:lnTo>
                  <a:pt x="670559" y="339851"/>
                </a:lnTo>
                <a:lnTo>
                  <a:pt x="690372" y="339851"/>
                </a:lnTo>
                <a:lnTo>
                  <a:pt x="690372" y="320039"/>
                </a:lnTo>
                <a:close/>
              </a:path>
              <a:path w="2592070" h="660400">
                <a:moveTo>
                  <a:pt x="729996" y="320039"/>
                </a:moveTo>
                <a:lnTo>
                  <a:pt x="710183" y="320039"/>
                </a:lnTo>
                <a:lnTo>
                  <a:pt x="710183" y="339851"/>
                </a:lnTo>
                <a:lnTo>
                  <a:pt x="729996" y="339851"/>
                </a:lnTo>
                <a:lnTo>
                  <a:pt x="729996" y="320039"/>
                </a:lnTo>
                <a:close/>
              </a:path>
              <a:path w="2592070" h="660400">
                <a:moveTo>
                  <a:pt x="769620" y="320039"/>
                </a:moveTo>
                <a:lnTo>
                  <a:pt x="749807" y="320039"/>
                </a:lnTo>
                <a:lnTo>
                  <a:pt x="749807" y="339851"/>
                </a:lnTo>
                <a:lnTo>
                  <a:pt x="769620" y="339851"/>
                </a:lnTo>
                <a:lnTo>
                  <a:pt x="769620" y="320039"/>
                </a:lnTo>
                <a:close/>
              </a:path>
              <a:path w="2592070" h="660400">
                <a:moveTo>
                  <a:pt x="809244" y="320039"/>
                </a:moveTo>
                <a:lnTo>
                  <a:pt x="789431" y="320039"/>
                </a:lnTo>
                <a:lnTo>
                  <a:pt x="789431" y="339851"/>
                </a:lnTo>
                <a:lnTo>
                  <a:pt x="809244" y="339851"/>
                </a:lnTo>
                <a:lnTo>
                  <a:pt x="809244" y="320039"/>
                </a:lnTo>
                <a:close/>
              </a:path>
              <a:path w="2592070" h="660400">
                <a:moveTo>
                  <a:pt x="848868" y="320039"/>
                </a:moveTo>
                <a:lnTo>
                  <a:pt x="829055" y="320039"/>
                </a:lnTo>
                <a:lnTo>
                  <a:pt x="829055" y="339851"/>
                </a:lnTo>
                <a:lnTo>
                  <a:pt x="848868" y="339851"/>
                </a:lnTo>
                <a:lnTo>
                  <a:pt x="848868" y="320039"/>
                </a:lnTo>
                <a:close/>
              </a:path>
              <a:path w="2592070" h="660400">
                <a:moveTo>
                  <a:pt x="888492" y="320039"/>
                </a:moveTo>
                <a:lnTo>
                  <a:pt x="868679" y="320039"/>
                </a:lnTo>
                <a:lnTo>
                  <a:pt x="868679" y="339851"/>
                </a:lnTo>
                <a:lnTo>
                  <a:pt x="888492" y="339851"/>
                </a:lnTo>
                <a:lnTo>
                  <a:pt x="888492" y="320039"/>
                </a:lnTo>
                <a:close/>
              </a:path>
              <a:path w="2592070" h="660400">
                <a:moveTo>
                  <a:pt x="928116" y="320039"/>
                </a:moveTo>
                <a:lnTo>
                  <a:pt x="908303" y="320039"/>
                </a:lnTo>
                <a:lnTo>
                  <a:pt x="908303" y="339851"/>
                </a:lnTo>
                <a:lnTo>
                  <a:pt x="928116" y="339851"/>
                </a:lnTo>
                <a:lnTo>
                  <a:pt x="928116" y="320039"/>
                </a:lnTo>
                <a:close/>
              </a:path>
              <a:path w="2592070" h="660400">
                <a:moveTo>
                  <a:pt x="967740" y="320039"/>
                </a:moveTo>
                <a:lnTo>
                  <a:pt x="947927" y="320039"/>
                </a:lnTo>
                <a:lnTo>
                  <a:pt x="947927" y="339851"/>
                </a:lnTo>
                <a:lnTo>
                  <a:pt x="967740" y="339851"/>
                </a:lnTo>
                <a:lnTo>
                  <a:pt x="967740" y="320039"/>
                </a:lnTo>
                <a:close/>
              </a:path>
              <a:path w="2592070" h="660400">
                <a:moveTo>
                  <a:pt x="1007364" y="320039"/>
                </a:moveTo>
                <a:lnTo>
                  <a:pt x="987551" y="320039"/>
                </a:lnTo>
                <a:lnTo>
                  <a:pt x="987551" y="339851"/>
                </a:lnTo>
                <a:lnTo>
                  <a:pt x="1007364" y="339851"/>
                </a:lnTo>
                <a:lnTo>
                  <a:pt x="1007364" y="320039"/>
                </a:lnTo>
                <a:close/>
              </a:path>
              <a:path w="2592070" h="660400">
                <a:moveTo>
                  <a:pt x="1046987" y="320039"/>
                </a:moveTo>
                <a:lnTo>
                  <a:pt x="1027176" y="320039"/>
                </a:lnTo>
                <a:lnTo>
                  <a:pt x="1027176" y="339851"/>
                </a:lnTo>
                <a:lnTo>
                  <a:pt x="1046987" y="339851"/>
                </a:lnTo>
                <a:lnTo>
                  <a:pt x="1046987" y="320039"/>
                </a:lnTo>
                <a:close/>
              </a:path>
              <a:path w="2592070" h="660400">
                <a:moveTo>
                  <a:pt x="1086611" y="320039"/>
                </a:moveTo>
                <a:lnTo>
                  <a:pt x="1066800" y="320039"/>
                </a:lnTo>
                <a:lnTo>
                  <a:pt x="1066800" y="339851"/>
                </a:lnTo>
                <a:lnTo>
                  <a:pt x="1086611" y="339851"/>
                </a:lnTo>
                <a:lnTo>
                  <a:pt x="1086611" y="320039"/>
                </a:lnTo>
                <a:close/>
              </a:path>
              <a:path w="2592070" h="660400">
                <a:moveTo>
                  <a:pt x="1126235" y="320039"/>
                </a:moveTo>
                <a:lnTo>
                  <a:pt x="1106424" y="320039"/>
                </a:lnTo>
                <a:lnTo>
                  <a:pt x="1106424" y="339851"/>
                </a:lnTo>
                <a:lnTo>
                  <a:pt x="1126235" y="339851"/>
                </a:lnTo>
                <a:lnTo>
                  <a:pt x="1126235" y="320039"/>
                </a:lnTo>
                <a:close/>
              </a:path>
              <a:path w="2592070" h="660400">
                <a:moveTo>
                  <a:pt x="1165859" y="320039"/>
                </a:moveTo>
                <a:lnTo>
                  <a:pt x="1146048" y="320039"/>
                </a:lnTo>
                <a:lnTo>
                  <a:pt x="1146048" y="339851"/>
                </a:lnTo>
                <a:lnTo>
                  <a:pt x="1165859" y="339851"/>
                </a:lnTo>
                <a:lnTo>
                  <a:pt x="1165859" y="320039"/>
                </a:lnTo>
                <a:close/>
              </a:path>
              <a:path w="2592070" h="660400">
                <a:moveTo>
                  <a:pt x="1205483" y="320039"/>
                </a:moveTo>
                <a:lnTo>
                  <a:pt x="1185672" y="320039"/>
                </a:lnTo>
                <a:lnTo>
                  <a:pt x="1185672" y="339851"/>
                </a:lnTo>
                <a:lnTo>
                  <a:pt x="1205483" y="339851"/>
                </a:lnTo>
                <a:lnTo>
                  <a:pt x="1205483" y="320039"/>
                </a:lnTo>
                <a:close/>
              </a:path>
              <a:path w="2592070" h="660400">
                <a:moveTo>
                  <a:pt x="1245107" y="320039"/>
                </a:moveTo>
                <a:lnTo>
                  <a:pt x="1225296" y="320039"/>
                </a:lnTo>
                <a:lnTo>
                  <a:pt x="1225296" y="339851"/>
                </a:lnTo>
                <a:lnTo>
                  <a:pt x="1245107" y="339851"/>
                </a:lnTo>
                <a:lnTo>
                  <a:pt x="1245107" y="320039"/>
                </a:lnTo>
                <a:close/>
              </a:path>
              <a:path w="2592070" h="660400">
                <a:moveTo>
                  <a:pt x="1284731" y="320039"/>
                </a:moveTo>
                <a:lnTo>
                  <a:pt x="1264920" y="320039"/>
                </a:lnTo>
                <a:lnTo>
                  <a:pt x="1264920" y="339851"/>
                </a:lnTo>
                <a:lnTo>
                  <a:pt x="1284731" y="339851"/>
                </a:lnTo>
                <a:lnTo>
                  <a:pt x="1284731" y="320039"/>
                </a:lnTo>
                <a:close/>
              </a:path>
              <a:path w="2592070" h="660400">
                <a:moveTo>
                  <a:pt x="1324355" y="320039"/>
                </a:moveTo>
                <a:lnTo>
                  <a:pt x="1304544" y="320039"/>
                </a:lnTo>
                <a:lnTo>
                  <a:pt x="1304544" y="339851"/>
                </a:lnTo>
                <a:lnTo>
                  <a:pt x="1324355" y="339851"/>
                </a:lnTo>
                <a:lnTo>
                  <a:pt x="1324355" y="320039"/>
                </a:lnTo>
                <a:close/>
              </a:path>
              <a:path w="2592070" h="660400">
                <a:moveTo>
                  <a:pt x="1363979" y="320039"/>
                </a:moveTo>
                <a:lnTo>
                  <a:pt x="1344168" y="320039"/>
                </a:lnTo>
                <a:lnTo>
                  <a:pt x="1344168" y="339851"/>
                </a:lnTo>
                <a:lnTo>
                  <a:pt x="1363979" y="339851"/>
                </a:lnTo>
                <a:lnTo>
                  <a:pt x="1363979" y="320039"/>
                </a:lnTo>
                <a:close/>
              </a:path>
              <a:path w="2592070" h="660400">
                <a:moveTo>
                  <a:pt x="1403603" y="320039"/>
                </a:moveTo>
                <a:lnTo>
                  <a:pt x="1383792" y="320039"/>
                </a:lnTo>
                <a:lnTo>
                  <a:pt x="1383792" y="339851"/>
                </a:lnTo>
                <a:lnTo>
                  <a:pt x="1403603" y="339851"/>
                </a:lnTo>
                <a:lnTo>
                  <a:pt x="1403603" y="320039"/>
                </a:lnTo>
                <a:close/>
              </a:path>
              <a:path w="2592070" h="660400">
                <a:moveTo>
                  <a:pt x="1443227" y="320039"/>
                </a:moveTo>
                <a:lnTo>
                  <a:pt x="1423416" y="320039"/>
                </a:lnTo>
                <a:lnTo>
                  <a:pt x="1423416" y="339851"/>
                </a:lnTo>
                <a:lnTo>
                  <a:pt x="1443227" y="339851"/>
                </a:lnTo>
                <a:lnTo>
                  <a:pt x="1443227" y="320039"/>
                </a:lnTo>
                <a:close/>
              </a:path>
              <a:path w="2592070" h="660400">
                <a:moveTo>
                  <a:pt x="1482852" y="320039"/>
                </a:moveTo>
                <a:lnTo>
                  <a:pt x="1463040" y="320039"/>
                </a:lnTo>
                <a:lnTo>
                  <a:pt x="1463040" y="339851"/>
                </a:lnTo>
                <a:lnTo>
                  <a:pt x="1482852" y="339851"/>
                </a:lnTo>
                <a:lnTo>
                  <a:pt x="1482852" y="320039"/>
                </a:lnTo>
                <a:close/>
              </a:path>
              <a:path w="2592070" h="660400">
                <a:moveTo>
                  <a:pt x="1522476" y="320039"/>
                </a:moveTo>
                <a:lnTo>
                  <a:pt x="1502664" y="320039"/>
                </a:lnTo>
                <a:lnTo>
                  <a:pt x="1502664" y="339851"/>
                </a:lnTo>
                <a:lnTo>
                  <a:pt x="1522476" y="339851"/>
                </a:lnTo>
                <a:lnTo>
                  <a:pt x="1522476" y="320039"/>
                </a:lnTo>
                <a:close/>
              </a:path>
              <a:path w="2592070" h="660400">
                <a:moveTo>
                  <a:pt x="1562100" y="320039"/>
                </a:moveTo>
                <a:lnTo>
                  <a:pt x="1542287" y="320039"/>
                </a:lnTo>
                <a:lnTo>
                  <a:pt x="1542287" y="339851"/>
                </a:lnTo>
                <a:lnTo>
                  <a:pt x="1562100" y="339851"/>
                </a:lnTo>
                <a:lnTo>
                  <a:pt x="1562100" y="320039"/>
                </a:lnTo>
                <a:close/>
              </a:path>
              <a:path w="2592070" h="660400">
                <a:moveTo>
                  <a:pt x="1601724" y="320039"/>
                </a:moveTo>
                <a:lnTo>
                  <a:pt x="1581911" y="320039"/>
                </a:lnTo>
                <a:lnTo>
                  <a:pt x="1581911" y="339851"/>
                </a:lnTo>
                <a:lnTo>
                  <a:pt x="1601724" y="339851"/>
                </a:lnTo>
                <a:lnTo>
                  <a:pt x="1601724" y="320039"/>
                </a:lnTo>
                <a:close/>
              </a:path>
              <a:path w="2592070" h="660400">
                <a:moveTo>
                  <a:pt x="1641348" y="320039"/>
                </a:moveTo>
                <a:lnTo>
                  <a:pt x="1621535" y="320039"/>
                </a:lnTo>
                <a:lnTo>
                  <a:pt x="1621535" y="339851"/>
                </a:lnTo>
                <a:lnTo>
                  <a:pt x="1641348" y="339851"/>
                </a:lnTo>
                <a:lnTo>
                  <a:pt x="1641348" y="320039"/>
                </a:lnTo>
                <a:close/>
              </a:path>
              <a:path w="2592070" h="660400">
                <a:moveTo>
                  <a:pt x="1680972" y="320039"/>
                </a:moveTo>
                <a:lnTo>
                  <a:pt x="1661159" y="320039"/>
                </a:lnTo>
                <a:lnTo>
                  <a:pt x="1661159" y="339851"/>
                </a:lnTo>
                <a:lnTo>
                  <a:pt x="1680972" y="339851"/>
                </a:lnTo>
                <a:lnTo>
                  <a:pt x="1680972" y="320039"/>
                </a:lnTo>
                <a:close/>
              </a:path>
              <a:path w="2592070" h="660400">
                <a:moveTo>
                  <a:pt x="1720596" y="320039"/>
                </a:moveTo>
                <a:lnTo>
                  <a:pt x="1700783" y="320039"/>
                </a:lnTo>
                <a:lnTo>
                  <a:pt x="1700783" y="339851"/>
                </a:lnTo>
                <a:lnTo>
                  <a:pt x="1720596" y="339851"/>
                </a:lnTo>
                <a:lnTo>
                  <a:pt x="1720596" y="320039"/>
                </a:lnTo>
                <a:close/>
              </a:path>
              <a:path w="2592070" h="660400">
                <a:moveTo>
                  <a:pt x="1760220" y="320039"/>
                </a:moveTo>
                <a:lnTo>
                  <a:pt x="1740407" y="320039"/>
                </a:lnTo>
                <a:lnTo>
                  <a:pt x="1740407" y="339851"/>
                </a:lnTo>
                <a:lnTo>
                  <a:pt x="1760220" y="339851"/>
                </a:lnTo>
                <a:lnTo>
                  <a:pt x="1760220" y="320039"/>
                </a:lnTo>
                <a:close/>
              </a:path>
              <a:path w="2592070" h="660400">
                <a:moveTo>
                  <a:pt x="1799844" y="320039"/>
                </a:moveTo>
                <a:lnTo>
                  <a:pt x="1780031" y="320039"/>
                </a:lnTo>
                <a:lnTo>
                  <a:pt x="1780031" y="339851"/>
                </a:lnTo>
                <a:lnTo>
                  <a:pt x="1799844" y="339851"/>
                </a:lnTo>
                <a:lnTo>
                  <a:pt x="1799844" y="320039"/>
                </a:lnTo>
                <a:close/>
              </a:path>
              <a:path w="2592070" h="660400">
                <a:moveTo>
                  <a:pt x="1839468" y="320039"/>
                </a:moveTo>
                <a:lnTo>
                  <a:pt x="1819655" y="320039"/>
                </a:lnTo>
                <a:lnTo>
                  <a:pt x="1819655" y="339851"/>
                </a:lnTo>
                <a:lnTo>
                  <a:pt x="1839468" y="339851"/>
                </a:lnTo>
                <a:lnTo>
                  <a:pt x="1839468" y="320039"/>
                </a:lnTo>
                <a:close/>
              </a:path>
              <a:path w="2592070" h="660400">
                <a:moveTo>
                  <a:pt x="1879092" y="320039"/>
                </a:moveTo>
                <a:lnTo>
                  <a:pt x="1859279" y="320039"/>
                </a:lnTo>
                <a:lnTo>
                  <a:pt x="1859279" y="339851"/>
                </a:lnTo>
                <a:lnTo>
                  <a:pt x="1879092" y="339851"/>
                </a:lnTo>
                <a:lnTo>
                  <a:pt x="1879092" y="320039"/>
                </a:lnTo>
                <a:close/>
              </a:path>
              <a:path w="2592070" h="660400">
                <a:moveTo>
                  <a:pt x="1918716" y="320039"/>
                </a:moveTo>
                <a:lnTo>
                  <a:pt x="1898903" y="320039"/>
                </a:lnTo>
                <a:lnTo>
                  <a:pt x="1898903" y="339851"/>
                </a:lnTo>
                <a:lnTo>
                  <a:pt x="1918716" y="339851"/>
                </a:lnTo>
                <a:lnTo>
                  <a:pt x="1918716" y="320039"/>
                </a:lnTo>
                <a:close/>
              </a:path>
              <a:path w="2592070" h="660400">
                <a:moveTo>
                  <a:pt x="1958340" y="320039"/>
                </a:moveTo>
                <a:lnTo>
                  <a:pt x="1938527" y="320039"/>
                </a:lnTo>
                <a:lnTo>
                  <a:pt x="1938527" y="339851"/>
                </a:lnTo>
                <a:lnTo>
                  <a:pt x="1958340" y="339851"/>
                </a:lnTo>
                <a:lnTo>
                  <a:pt x="1958340" y="320039"/>
                </a:lnTo>
                <a:close/>
              </a:path>
              <a:path w="2592070" h="660400">
                <a:moveTo>
                  <a:pt x="1997964" y="320039"/>
                </a:moveTo>
                <a:lnTo>
                  <a:pt x="1978152" y="320039"/>
                </a:lnTo>
                <a:lnTo>
                  <a:pt x="1978152" y="339851"/>
                </a:lnTo>
                <a:lnTo>
                  <a:pt x="1997964" y="339851"/>
                </a:lnTo>
                <a:lnTo>
                  <a:pt x="1997964" y="320039"/>
                </a:lnTo>
                <a:close/>
              </a:path>
              <a:path w="2592070" h="660400">
                <a:moveTo>
                  <a:pt x="2037587" y="320039"/>
                </a:moveTo>
                <a:lnTo>
                  <a:pt x="2017776" y="320039"/>
                </a:lnTo>
                <a:lnTo>
                  <a:pt x="2017776" y="339851"/>
                </a:lnTo>
                <a:lnTo>
                  <a:pt x="2037587" y="339851"/>
                </a:lnTo>
                <a:lnTo>
                  <a:pt x="2037587" y="320039"/>
                </a:lnTo>
                <a:close/>
              </a:path>
              <a:path w="2592070" h="660400">
                <a:moveTo>
                  <a:pt x="2077211" y="320039"/>
                </a:moveTo>
                <a:lnTo>
                  <a:pt x="2057400" y="320039"/>
                </a:lnTo>
                <a:lnTo>
                  <a:pt x="2057400" y="339851"/>
                </a:lnTo>
                <a:lnTo>
                  <a:pt x="2077211" y="339851"/>
                </a:lnTo>
                <a:lnTo>
                  <a:pt x="2077211" y="320039"/>
                </a:lnTo>
                <a:close/>
              </a:path>
              <a:path w="2592070" h="660400">
                <a:moveTo>
                  <a:pt x="2116835" y="320039"/>
                </a:moveTo>
                <a:lnTo>
                  <a:pt x="2097024" y="320039"/>
                </a:lnTo>
                <a:lnTo>
                  <a:pt x="2097024" y="339851"/>
                </a:lnTo>
                <a:lnTo>
                  <a:pt x="2116835" y="339851"/>
                </a:lnTo>
                <a:lnTo>
                  <a:pt x="2116835" y="320039"/>
                </a:lnTo>
                <a:close/>
              </a:path>
              <a:path w="2592070" h="660400">
                <a:moveTo>
                  <a:pt x="2156459" y="320039"/>
                </a:moveTo>
                <a:lnTo>
                  <a:pt x="2136648" y="320039"/>
                </a:lnTo>
                <a:lnTo>
                  <a:pt x="2136648" y="339851"/>
                </a:lnTo>
                <a:lnTo>
                  <a:pt x="2156459" y="339851"/>
                </a:lnTo>
                <a:lnTo>
                  <a:pt x="2156459" y="320039"/>
                </a:lnTo>
                <a:close/>
              </a:path>
              <a:path w="2592070" h="660400">
                <a:moveTo>
                  <a:pt x="2196083" y="320039"/>
                </a:moveTo>
                <a:lnTo>
                  <a:pt x="2176272" y="320039"/>
                </a:lnTo>
                <a:lnTo>
                  <a:pt x="2176272" y="339851"/>
                </a:lnTo>
                <a:lnTo>
                  <a:pt x="2196083" y="339851"/>
                </a:lnTo>
                <a:lnTo>
                  <a:pt x="2196083" y="320039"/>
                </a:lnTo>
                <a:close/>
              </a:path>
              <a:path w="2592070" h="660400">
                <a:moveTo>
                  <a:pt x="2235707" y="320039"/>
                </a:moveTo>
                <a:lnTo>
                  <a:pt x="2215896" y="320039"/>
                </a:lnTo>
                <a:lnTo>
                  <a:pt x="2215896" y="339851"/>
                </a:lnTo>
                <a:lnTo>
                  <a:pt x="2235707" y="339851"/>
                </a:lnTo>
                <a:lnTo>
                  <a:pt x="2235707" y="320039"/>
                </a:lnTo>
                <a:close/>
              </a:path>
              <a:path w="2592070" h="660400">
                <a:moveTo>
                  <a:pt x="2275331" y="320039"/>
                </a:moveTo>
                <a:lnTo>
                  <a:pt x="2255520" y="320039"/>
                </a:lnTo>
                <a:lnTo>
                  <a:pt x="2255520" y="339851"/>
                </a:lnTo>
                <a:lnTo>
                  <a:pt x="2275331" y="339851"/>
                </a:lnTo>
                <a:lnTo>
                  <a:pt x="2275331" y="320039"/>
                </a:lnTo>
                <a:close/>
              </a:path>
              <a:path w="2592070" h="660400">
                <a:moveTo>
                  <a:pt x="2314955" y="320039"/>
                </a:moveTo>
                <a:lnTo>
                  <a:pt x="2295144" y="320039"/>
                </a:lnTo>
                <a:lnTo>
                  <a:pt x="2295144" y="339851"/>
                </a:lnTo>
                <a:lnTo>
                  <a:pt x="2314955" y="339851"/>
                </a:lnTo>
                <a:lnTo>
                  <a:pt x="2314955" y="320039"/>
                </a:lnTo>
                <a:close/>
              </a:path>
              <a:path w="2592070" h="660400">
                <a:moveTo>
                  <a:pt x="2354579" y="320039"/>
                </a:moveTo>
                <a:lnTo>
                  <a:pt x="2334768" y="320039"/>
                </a:lnTo>
                <a:lnTo>
                  <a:pt x="2334768" y="339851"/>
                </a:lnTo>
                <a:lnTo>
                  <a:pt x="2354579" y="339851"/>
                </a:lnTo>
                <a:lnTo>
                  <a:pt x="2354579" y="320039"/>
                </a:lnTo>
                <a:close/>
              </a:path>
              <a:path w="2592070" h="660400">
                <a:moveTo>
                  <a:pt x="2394204" y="320039"/>
                </a:moveTo>
                <a:lnTo>
                  <a:pt x="2374392" y="320039"/>
                </a:lnTo>
                <a:lnTo>
                  <a:pt x="2374392" y="339851"/>
                </a:lnTo>
                <a:lnTo>
                  <a:pt x="2394204" y="339851"/>
                </a:lnTo>
                <a:lnTo>
                  <a:pt x="2394204" y="320039"/>
                </a:lnTo>
                <a:close/>
              </a:path>
              <a:path w="2592070" h="660400">
                <a:moveTo>
                  <a:pt x="2433828" y="320039"/>
                </a:moveTo>
                <a:lnTo>
                  <a:pt x="2414016" y="320039"/>
                </a:lnTo>
                <a:lnTo>
                  <a:pt x="2414016" y="339851"/>
                </a:lnTo>
                <a:lnTo>
                  <a:pt x="2433828" y="339851"/>
                </a:lnTo>
                <a:lnTo>
                  <a:pt x="2433828" y="320039"/>
                </a:lnTo>
                <a:close/>
              </a:path>
              <a:path w="2592070" h="660400">
                <a:moveTo>
                  <a:pt x="2473452" y="320039"/>
                </a:moveTo>
                <a:lnTo>
                  <a:pt x="2453640" y="320039"/>
                </a:lnTo>
                <a:lnTo>
                  <a:pt x="2453640" y="339851"/>
                </a:lnTo>
                <a:lnTo>
                  <a:pt x="2473452" y="339851"/>
                </a:lnTo>
                <a:lnTo>
                  <a:pt x="2473452" y="320039"/>
                </a:lnTo>
                <a:close/>
              </a:path>
              <a:path w="2592070" h="660400">
                <a:moveTo>
                  <a:pt x="2513076" y="320039"/>
                </a:moveTo>
                <a:lnTo>
                  <a:pt x="2493264" y="320039"/>
                </a:lnTo>
                <a:lnTo>
                  <a:pt x="2493264" y="339851"/>
                </a:lnTo>
                <a:lnTo>
                  <a:pt x="2513076" y="339851"/>
                </a:lnTo>
                <a:lnTo>
                  <a:pt x="2513076" y="320039"/>
                </a:lnTo>
                <a:close/>
              </a:path>
              <a:path w="2592070" h="660400">
                <a:moveTo>
                  <a:pt x="2526029" y="329945"/>
                </a:moveTo>
                <a:lnTo>
                  <a:pt x="2526029" y="346709"/>
                </a:lnTo>
                <a:lnTo>
                  <a:pt x="2545842" y="346709"/>
                </a:lnTo>
                <a:lnTo>
                  <a:pt x="2545842" y="339851"/>
                </a:lnTo>
                <a:lnTo>
                  <a:pt x="2532887" y="339851"/>
                </a:lnTo>
                <a:lnTo>
                  <a:pt x="2532887" y="336803"/>
                </a:lnTo>
                <a:lnTo>
                  <a:pt x="2526029" y="329945"/>
                </a:lnTo>
                <a:close/>
              </a:path>
              <a:path w="2592070" h="660400">
                <a:moveTo>
                  <a:pt x="2532887" y="336803"/>
                </a:moveTo>
                <a:lnTo>
                  <a:pt x="2532887" y="339851"/>
                </a:lnTo>
                <a:lnTo>
                  <a:pt x="2535935" y="339851"/>
                </a:lnTo>
                <a:lnTo>
                  <a:pt x="2532887" y="336803"/>
                </a:lnTo>
                <a:close/>
              </a:path>
              <a:path w="2592070" h="660400">
                <a:moveTo>
                  <a:pt x="2541397" y="320039"/>
                </a:moveTo>
                <a:lnTo>
                  <a:pt x="2532887" y="320039"/>
                </a:lnTo>
                <a:lnTo>
                  <a:pt x="2532887" y="336803"/>
                </a:lnTo>
                <a:lnTo>
                  <a:pt x="2535935" y="339851"/>
                </a:lnTo>
                <a:lnTo>
                  <a:pt x="2545842" y="339851"/>
                </a:lnTo>
                <a:lnTo>
                  <a:pt x="2545842" y="324484"/>
                </a:lnTo>
                <a:lnTo>
                  <a:pt x="2541397" y="320039"/>
                </a:lnTo>
                <a:close/>
              </a:path>
              <a:path w="2592070" h="660400">
                <a:moveTo>
                  <a:pt x="2545842" y="366521"/>
                </a:moveTo>
                <a:lnTo>
                  <a:pt x="2526029" y="366521"/>
                </a:lnTo>
                <a:lnTo>
                  <a:pt x="2526029" y="386333"/>
                </a:lnTo>
                <a:lnTo>
                  <a:pt x="2545842" y="386333"/>
                </a:lnTo>
                <a:lnTo>
                  <a:pt x="2545842" y="366521"/>
                </a:lnTo>
                <a:close/>
              </a:path>
              <a:path w="2592070" h="660400">
                <a:moveTo>
                  <a:pt x="2545842" y="406145"/>
                </a:moveTo>
                <a:lnTo>
                  <a:pt x="2526029" y="406145"/>
                </a:lnTo>
                <a:lnTo>
                  <a:pt x="2526029" y="425957"/>
                </a:lnTo>
                <a:lnTo>
                  <a:pt x="2545842" y="425957"/>
                </a:lnTo>
                <a:lnTo>
                  <a:pt x="2545842" y="406145"/>
                </a:lnTo>
                <a:close/>
              </a:path>
              <a:path w="2592070" h="660400">
                <a:moveTo>
                  <a:pt x="2545842" y="445769"/>
                </a:moveTo>
                <a:lnTo>
                  <a:pt x="2526029" y="445769"/>
                </a:lnTo>
                <a:lnTo>
                  <a:pt x="2526029" y="465581"/>
                </a:lnTo>
                <a:lnTo>
                  <a:pt x="2545842" y="465581"/>
                </a:lnTo>
                <a:lnTo>
                  <a:pt x="2545842" y="445769"/>
                </a:lnTo>
                <a:close/>
              </a:path>
              <a:path w="2592070" h="660400">
                <a:moveTo>
                  <a:pt x="2545842" y="485406"/>
                </a:moveTo>
                <a:lnTo>
                  <a:pt x="2526029" y="485406"/>
                </a:lnTo>
                <a:lnTo>
                  <a:pt x="2526029" y="505218"/>
                </a:lnTo>
                <a:lnTo>
                  <a:pt x="2545842" y="505218"/>
                </a:lnTo>
                <a:lnTo>
                  <a:pt x="2545842" y="485406"/>
                </a:lnTo>
                <a:close/>
              </a:path>
              <a:path w="2592070" h="660400">
                <a:moveTo>
                  <a:pt x="2545842" y="525030"/>
                </a:moveTo>
                <a:lnTo>
                  <a:pt x="2526029" y="525030"/>
                </a:lnTo>
                <a:lnTo>
                  <a:pt x="2526029" y="544842"/>
                </a:lnTo>
                <a:lnTo>
                  <a:pt x="2545842" y="544842"/>
                </a:lnTo>
                <a:lnTo>
                  <a:pt x="2545842" y="525030"/>
                </a:lnTo>
                <a:close/>
              </a:path>
              <a:path w="2592070" h="660400">
                <a:moveTo>
                  <a:pt x="2491231" y="552729"/>
                </a:moveTo>
                <a:lnTo>
                  <a:pt x="2486532" y="555485"/>
                </a:lnTo>
                <a:lnTo>
                  <a:pt x="2481706" y="558241"/>
                </a:lnTo>
                <a:lnTo>
                  <a:pt x="2480182" y="564311"/>
                </a:lnTo>
                <a:lnTo>
                  <a:pt x="2482977" y="569036"/>
                </a:lnTo>
                <a:lnTo>
                  <a:pt x="2535935" y="659904"/>
                </a:lnTo>
                <a:lnTo>
                  <a:pt x="2550302" y="635253"/>
                </a:lnTo>
                <a:lnTo>
                  <a:pt x="2527427" y="635253"/>
                </a:lnTo>
                <a:lnTo>
                  <a:pt x="2533938" y="624090"/>
                </a:lnTo>
                <a:lnTo>
                  <a:pt x="2526029" y="624090"/>
                </a:lnTo>
                <a:lnTo>
                  <a:pt x="2526029" y="604278"/>
                </a:lnTo>
                <a:lnTo>
                  <a:pt x="2526376" y="604278"/>
                </a:lnTo>
                <a:lnTo>
                  <a:pt x="2499995" y="559053"/>
                </a:lnTo>
                <a:lnTo>
                  <a:pt x="2497328" y="554329"/>
                </a:lnTo>
                <a:lnTo>
                  <a:pt x="2491231" y="552729"/>
                </a:lnTo>
                <a:close/>
              </a:path>
              <a:path w="2592070" h="660400">
                <a:moveTo>
                  <a:pt x="2535935" y="620667"/>
                </a:moveTo>
                <a:lnTo>
                  <a:pt x="2527427" y="635253"/>
                </a:lnTo>
                <a:lnTo>
                  <a:pt x="2544445" y="635253"/>
                </a:lnTo>
                <a:lnTo>
                  <a:pt x="2535935" y="620667"/>
                </a:lnTo>
                <a:close/>
              </a:path>
              <a:path w="2592070" h="660400">
                <a:moveTo>
                  <a:pt x="2580640" y="552729"/>
                </a:moveTo>
                <a:lnTo>
                  <a:pt x="2574544" y="554329"/>
                </a:lnTo>
                <a:lnTo>
                  <a:pt x="2571877" y="559053"/>
                </a:lnTo>
                <a:lnTo>
                  <a:pt x="2535935" y="620667"/>
                </a:lnTo>
                <a:lnTo>
                  <a:pt x="2544445" y="635253"/>
                </a:lnTo>
                <a:lnTo>
                  <a:pt x="2550302" y="635253"/>
                </a:lnTo>
                <a:lnTo>
                  <a:pt x="2556808" y="624090"/>
                </a:lnTo>
                <a:lnTo>
                  <a:pt x="2545842" y="624090"/>
                </a:lnTo>
                <a:lnTo>
                  <a:pt x="2545842" y="604278"/>
                </a:lnTo>
                <a:lnTo>
                  <a:pt x="2568355" y="604278"/>
                </a:lnTo>
                <a:lnTo>
                  <a:pt x="2588895" y="569036"/>
                </a:lnTo>
                <a:lnTo>
                  <a:pt x="2591689" y="564311"/>
                </a:lnTo>
                <a:lnTo>
                  <a:pt x="2590037" y="558241"/>
                </a:lnTo>
                <a:lnTo>
                  <a:pt x="2580640" y="552729"/>
                </a:lnTo>
                <a:close/>
              </a:path>
              <a:path w="2592070" h="660400">
                <a:moveTo>
                  <a:pt x="2526376" y="604278"/>
                </a:moveTo>
                <a:lnTo>
                  <a:pt x="2526029" y="604278"/>
                </a:lnTo>
                <a:lnTo>
                  <a:pt x="2526029" y="624090"/>
                </a:lnTo>
                <a:lnTo>
                  <a:pt x="2533938" y="624090"/>
                </a:lnTo>
                <a:lnTo>
                  <a:pt x="2535935" y="620667"/>
                </a:lnTo>
                <a:lnTo>
                  <a:pt x="2526376" y="604278"/>
                </a:lnTo>
                <a:close/>
              </a:path>
              <a:path w="2592070" h="660400">
                <a:moveTo>
                  <a:pt x="2568355" y="604278"/>
                </a:moveTo>
                <a:lnTo>
                  <a:pt x="2545842" y="604278"/>
                </a:lnTo>
                <a:lnTo>
                  <a:pt x="2545842" y="624090"/>
                </a:lnTo>
                <a:lnTo>
                  <a:pt x="2556808" y="624090"/>
                </a:lnTo>
                <a:lnTo>
                  <a:pt x="2568355" y="604278"/>
                </a:lnTo>
                <a:close/>
              </a:path>
              <a:path w="2592070" h="660400">
                <a:moveTo>
                  <a:pt x="2545495" y="604278"/>
                </a:moveTo>
                <a:lnTo>
                  <a:pt x="2526376" y="604278"/>
                </a:lnTo>
                <a:lnTo>
                  <a:pt x="2535935" y="620667"/>
                </a:lnTo>
                <a:lnTo>
                  <a:pt x="2545495" y="604278"/>
                </a:lnTo>
                <a:close/>
              </a:path>
              <a:path w="2592070" h="660400">
                <a:moveTo>
                  <a:pt x="2545842" y="564654"/>
                </a:moveTo>
                <a:lnTo>
                  <a:pt x="2526029" y="564654"/>
                </a:lnTo>
                <a:lnTo>
                  <a:pt x="2526029" y="584466"/>
                </a:lnTo>
                <a:lnTo>
                  <a:pt x="2545842" y="584466"/>
                </a:lnTo>
                <a:lnTo>
                  <a:pt x="2545842" y="564654"/>
                </a:lnTo>
                <a:close/>
              </a:path>
            </a:pathLst>
          </a:custGeom>
          <a:solidFill>
            <a:srgbClr val="0078D6"/>
          </a:solidFill>
        </p:spPr>
        <p:txBody>
          <a:bodyPr wrap="square" lIns="0" tIns="0" rIns="0" bIns="0" rtlCol="0"/>
          <a:lstStyle/>
          <a:p>
            <a:endParaRPr/>
          </a:p>
        </p:txBody>
      </p:sp>
      <p:sp>
        <p:nvSpPr>
          <p:cNvPr id="38" name="object 38"/>
          <p:cNvSpPr/>
          <p:nvPr/>
        </p:nvSpPr>
        <p:spPr>
          <a:xfrm>
            <a:off x="6630923" y="5109209"/>
            <a:ext cx="3607435" cy="660400"/>
          </a:xfrm>
          <a:custGeom>
            <a:avLst/>
            <a:gdLst/>
            <a:ahLst/>
            <a:cxnLst/>
            <a:rect l="l" t="t" r="r" b="b"/>
            <a:pathLst>
              <a:path w="3607434" h="660400">
                <a:moveTo>
                  <a:pt x="19811" y="0"/>
                </a:moveTo>
                <a:lnTo>
                  <a:pt x="0" y="0"/>
                </a:lnTo>
                <a:lnTo>
                  <a:pt x="0" y="19812"/>
                </a:lnTo>
                <a:lnTo>
                  <a:pt x="19811" y="19812"/>
                </a:lnTo>
                <a:lnTo>
                  <a:pt x="19811" y="0"/>
                </a:lnTo>
                <a:close/>
              </a:path>
              <a:path w="3607434" h="660400">
                <a:moveTo>
                  <a:pt x="19811" y="39623"/>
                </a:moveTo>
                <a:lnTo>
                  <a:pt x="0" y="39623"/>
                </a:lnTo>
                <a:lnTo>
                  <a:pt x="0" y="59435"/>
                </a:lnTo>
                <a:lnTo>
                  <a:pt x="19811" y="59435"/>
                </a:lnTo>
                <a:lnTo>
                  <a:pt x="19811" y="39623"/>
                </a:lnTo>
                <a:close/>
              </a:path>
              <a:path w="3607434" h="660400">
                <a:moveTo>
                  <a:pt x="19811" y="79247"/>
                </a:moveTo>
                <a:lnTo>
                  <a:pt x="0" y="79247"/>
                </a:lnTo>
                <a:lnTo>
                  <a:pt x="0" y="99059"/>
                </a:lnTo>
                <a:lnTo>
                  <a:pt x="19811" y="99059"/>
                </a:lnTo>
                <a:lnTo>
                  <a:pt x="19811" y="79247"/>
                </a:lnTo>
                <a:close/>
              </a:path>
              <a:path w="3607434" h="660400">
                <a:moveTo>
                  <a:pt x="19811" y="118871"/>
                </a:moveTo>
                <a:lnTo>
                  <a:pt x="0" y="118871"/>
                </a:lnTo>
                <a:lnTo>
                  <a:pt x="0" y="138683"/>
                </a:lnTo>
                <a:lnTo>
                  <a:pt x="19811" y="138683"/>
                </a:lnTo>
                <a:lnTo>
                  <a:pt x="19811" y="118871"/>
                </a:lnTo>
                <a:close/>
              </a:path>
              <a:path w="3607434" h="660400">
                <a:moveTo>
                  <a:pt x="19811" y="158495"/>
                </a:moveTo>
                <a:lnTo>
                  <a:pt x="0" y="158495"/>
                </a:lnTo>
                <a:lnTo>
                  <a:pt x="0" y="178307"/>
                </a:lnTo>
                <a:lnTo>
                  <a:pt x="19811" y="178307"/>
                </a:lnTo>
                <a:lnTo>
                  <a:pt x="19811" y="158495"/>
                </a:lnTo>
                <a:close/>
              </a:path>
              <a:path w="3607434" h="660400">
                <a:moveTo>
                  <a:pt x="19811" y="198119"/>
                </a:moveTo>
                <a:lnTo>
                  <a:pt x="0" y="198119"/>
                </a:lnTo>
                <a:lnTo>
                  <a:pt x="0" y="217931"/>
                </a:lnTo>
                <a:lnTo>
                  <a:pt x="19811" y="217931"/>
                </a:lnTo>
                <a:lnTo>
                  <a:pt x="19811" y="198119"/>
                </a:lnTo>
                <a:close/>
              </a:path>
              <a:path w="3607434" h="660400">
                <a:moveTo>
                  <a:pt x="19811" y="237743"/>
                </a:moveTo>
                <a:lnTo>
                  <a:pt x="0" y="237743"/>
                </a:lnTo>
                <a:lnTo>
                  <a:pt x="0" y="257555"/>
                </a:lnTo>
                <a:lnTo>
                  <a:pt x="19811" y="257555"/>
                </a:lnTo>
                <a:lnTo>
                  <a:pt x="19811" y="237743"/>
                </a:lnTo>
                <a:close/>
              </a:path>
              <a:path w="3607434" h="660400">
                <a:moveTo>
                  <a:pt x="19811" y="277367"/>
                </a:moveTo>
                <a:lnTo>
                  <a:pt x="0" y="277367"/>
                </a:lnTo>
                <a:lnTo>
                  <a:pt x="0" y="297179"/>
                </a:lnTo>
                <a:lnTo>
                  <a:pt x="19811" y="297179"/>
                </a:lnTo>
                <a:lnTo>
                  <a:pt x="19811" y="277367"/>
                </a:lnTo>
                <a:close/>
              </a:path>
              <a:path w="3607434"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3607434" h="660400">
                <a:moveTo>
                  <a:pt x="19811" y="320039"/>
                </a:moveTo>
                <a:lnTo>
                  <a:pt x="16764" y="320039"/>
                </a:lnTo>
                <a:lnTo>
                  <a:pt x="16764" y="326898"/>
                </a:lnTo>
                <a:lnTo>
                  <a:pt x="19811" y="329945"/>
                </a:lnTo>
                <a:lnTo>
                  <a:pt x="19811" y="320039"/>
                </a:lnTo>
                <a:close/>
              </a:path>
              <a:path w="3607434" h="660400">
                <a:moveTo>
                  <a:pt x="16764" y="320039"/>
                </a:moveTo>
                <a:lnTo>
                  <a:pt x="9905" y="320039"/>
                </a:lnTo>
                <a:lnTo>
                  <a:pt x="16764" y="326898"/>
                </a:lnTo>
                <a:lnTo>
                  <a:pt x="16764" y="320039"/>
                </a:lnTo>
                <a:close/>
              </a:path>
              <a:path w="3607434" h="660400">
                <a:moveTo>
                  <a:pt x="56387" y="320039"/>
                </a:moveTo>
                <a:lnTo>
                  <a:pt x="36575" y="320039"/>
                </a:lnTo>
                <a:lnTo>
                  <a:pt x="36575" y="339851"/>
                </a:lnTo>
                <a:lnTo>
                  <a:pt x="56387" y="339851"/>
                </a:lnTo>
                <a:lnTo>
                  <a:pt x="56387" y="320039"/>
                </a:lnTo>
                <a:close/>
              </a:path>
              <a:path w="3607434" h="660400">
                <a:moveTo>
                  <a:pt x="96011" y="320039"/>
                </a:moveTo>
                <a:lnTo>
                  <a:pt x="76200" y="320039"/>
                </a:lnTo>
                <a:lnTo>
                  <a:pt x="76200" y="339851"/>
                </a:lnTo>
                <a:lnTo>
                  <a:pt x="96011" y="339851"/>
                </a:lnTo>
                <a:lnTo>
                  <a:pt x="96011" y="320039"/>
                </a:lnTo>
                <a:close/>
              </a:path>
              <a:path w="3607434" h="660400">
                <a:moveTo>
                  <a:pt x="135635" y="320039"/>
                </a:moveTo>
                <a:lnTo>
                  <a:pt x="115824" y="320039"/>
                </a:lnTo>
                <a:lnTo>
                  <a:pt x="115824" y="339851"/>
                </a:lnTo>
                <a:lnTo>
                  <a:pt x="135635" y="339851"/>
                </a:lnTo>
                <a:lnTo>
                  <a:pt x="135635" y="320039"/>
                </a:lnTo>
                <a:close/>
              </a:path>
              <a:path w="3607434" h="660400">
                <a:moveTo>
                  <a:pt x="175259" y="320039"/>
                </a:moveTo>
                <a:lnTo>
                  <a:pt x="155448" y="320039"/>
                </a:lnTo>
                <a:lnTo>
                  <a:pt x="155448" y="339851"/>
                </a:lnTo>
                <a:lnTo>
                  <a:pt x="175259" y="339851"/>
                </a:lnTo>
                <a:lnTo>
                  <a:pt x="175259" y="320039"/>
                </a:lnTo>
                <a:close/>
              </a:path>
              <a:path w="3607434" h="660400">
                <a:moveTo>
                  <a:pt x="214883" y="320039"/>
                </a:moveTo>
                <a:lnTo>
                  <a:pt x="195072" y="320039"/>
                </a:lnTo>
                <a:lnTo>
                  <a:pt x="195072" y="339851"/>
                </a:lnTo>
                <a:lnTo>
                  <a:pt x="214883" y="339851"/>
                </a:lnTo>
                <a:lnTo>
                  <a:pt x="214883" y="320039"/>
                </a:lnTo>
                <a:close/>
              </a:path>
              <a:path w="3607434" h="660400">
                <a:moveTo>
                  <a:pt x="254507" y="320039"/>
                </a:moveTo>
                <a:lnTo>
                  <a:pt x="234696" y="320039"/>
                </a:lnTo>
                <a:lnTo>
                  <a:pt x="234696" y="339851"/>
                </a:lnTo>
                <a:lnTo>
                  <a:pt x="254507" y="339851"/>
                </a:lnTo>
                <a:lnTo>
                  <a:pt x="254507" y="320039"/>
                </a:lnTo>
                <a:close/>
              </a:path>
              <a:path w="3607434" h="660400">
                <a:moveTo>
                  <a:pt x="294131" y="320039"/>
                </a:moveTo>
                <a:lnTo>
                  <a:pt x="274320" y="320039"/>
                </a:lnTo>
                <a:lnTo>
                  <a:pt x="274320" y="339851"/>
                </a:lnTo>
                <a:lnTo>
                  <a:pt x="294131" y="339851"/>
                </a:lnTo>
                <a:lnTo>
                  <a:pt x="294131" y="320039"/>
                </a:lnTo>
                <a:close/>
              </a:path>
              <a:path w="3607434" h="660400">
                <a:moveTo>
                  <a:pt x="333755" y="320039"/>
                </a:moveTo>
                <a:lnTo>
                  <a:pt x="313944" y="320039"/>
                </a:lnTo>
                <a:lnTo>
                  <a:pt x="313944" y="339851"/>
                </a:lnTo>
                <a:lnTo>
                  <a:pt x="333755" y="339851"/>
                </a:lnTo>
                <a:lnTo>
                  <a:pt x="333755" y="320039"/>
                </a:lnTo>
                <a:close/>
              </a:path>
              <a:path w="3607434" h="660400">
                <a:moveTo>
                  <a:pt x="373379" y="320039"/>
                </a:moveTo>
                <a:lnTo>
                  <a:pt x="353568" y="320039"/>
                </a:lnTo>
                <a:lnTo>
                  <a:pt x="353568" y="339851"/>
                </a:lnTo>
                <a:lnTo>
                  <a:pt x="373379" y="339851"/>
                </a:lnTo>
                <a:lnTo>
                  <a:pt x="373379" y="320039"/>
                </a:lnTo>
                <a:close/>
              </a:path>
              <a:path w="3607434" h="660400">
                <a:moveTo>
                  <a:pt x="413003" y="320039"/>
                </a:moveTo>
                <a:lnTo>
                  <a:pt x="393192" y="320039"/>
                </a:lnTo>
                <a:lnTo>
                  <a:pt x="393192" y="339851"/>
                </a:lnTo>
                <a:lnTo>
                  <a:pt x="413003" y="339851"/>
                </a:lnTo>
                <a:lnTo>
                  <a:pt x="413003" y="320039"/>
                </a:lnTo>
                <a:close/>
              </a:path>
              <a:path w="3607434" h="660400">
                <a:moveTo>
                  <a:pt x="452627" y="320039"/>
                </a:moveTo>
                <a:lnTo>
                  <a:pt x="432816" y="320039"/>
                </a:lnTo>
                <a:lnTo>
                  <a:pt x="432816" y="339851"/>
                </a:lnTo>
                <a:lnTo>
                  <a:pt x="452627" y="339851"/>
                </a:lnTo>
                <a:lnTo>
                  <a:pt x="452627" y="320039"/>
                </a:lnTo>
                <a:close/>
              </a:path>
              <a:path w="3607434" h="660400">
                <a:moveTo>
                  <a:pt x="492251" y="320039"/>
                </a:moveTo>
                <a:lnTo>
                  <a:pt x="472440" y="320039"/>
                </a:lnTo>
                <a:lnTo>
                  <a:pt x="472440" y="339851"/>
                </a:lnTo>
                <a:lnTo>
                  <a:pt x="492251" y="339851"/>
                </a:lnTo>
                <a:lnTo>
                  <a:pt x="492251" y="320039"/>
                </a:lnTo>
                <a:close/>
              </a:path>
              <a:path w="3607434" h="660400">
                <a:moveTo>
                  <a:pt x="531876" y="320039"/>
                </a:moveTo>
                <a:lnTo>
                  <a:pt x="512064" y="320039"/>
                </a:lnTo>
                <a:lnTo>
                  <a:pt x="512064" y="339851"/>
                </a:lnTo>
                <a:lnTo>
                  <a:pt x="531876" y="339851"/>
                </a:lnTo>
                <a:lnTo>
                  <a:pt x="531876" y="320039"/>
                </a:lnTo>
                <a:close/>
              </a:path>
              <a:path w="3607434" h="660400">
                <a:moveTo>
                  <a:pt x="571500" y="320039"/>
                </a:moveTo>
                <a:lnTo>
                  <a:pt x="551687" y="320039"/>
                </a:lnTo>
                <a:lnTo>
                  <a:pt x="551687" y="339851"/>
                </a:lnTo>
                <a:lnTo>
                  <a:pt x="571500" y="339851"/>
                </a:lnTo>
                <a:lnTo>
                  <a:pt x="571500" y="320039"/>
                </a:lnTo>
                <a:close/>
              </a:path>
              <a:path w="3607434" h="660400">
                <a:moveTo>
                  <a:pt x="611124" y="320039"/>
                </a:moveTo>
                <a:lnTo>
                  <a:pt x="591311" y="320039"/>
                </a:lnTo>
                <a:lnTo>
                  <a:pt x="591311" y="339851"/>
                </a:lnTo>
                <a:lnTo>
                  <a:pt x="611124" y="339851"/>
                </a:lnTo>
                <a:lnTo>
                  <a:pt x="611124" y="320039"/>
                </a:lnTo>
                <a:close/>
              </a:path>
              <a:path w="3607434" h="660400">
                <a:moveTo>
                  <a:pt x="650748" y="320039"/>
                </a:moveTo>
                <a:lnTo>
                  <a:pt x="630935" y="320039"/>
                </a:lnTo>
                <a:lnTo>
                  <a:pt x="630935" y="339851"/>
                </a:lnTo>
                <a:lnTo>
                  <a:pt x="650748" y="339851"/>
                </a:lnTo>
                <a:lnTo>
                  <a:pt x="650748" y="320039"/>
                </a:lnTo>
                <a:close/>
              </a:path>
              <a:path w="3607434" h="660400">
                <a:moveTo>
                  <a:pt x="690372" y="320039"/>
                </a:moveTo>
                <a:lnTo>
                  <a:pt x="670559" y="320039"/>
                </a:lnTo>
                <a:lnTo>
                  <a:pt x="670559" y="339851"/>
                </a:lnTo>
                <a:lnTo>
                  <a:pt x="690372" y="339851"/>
                </a:lnTo>
                <a:lnTo>
                  <a:pt x="690372" y="320039"/>
                </a:lnTo>
                <a:close/>
              </a:path>
              <a:path w="3607434" h="660400">
                <a:moveTo>
                  <a:pt x="729996" y="320039"/>
                </a:moveTo>
                <a:lnTo>
                  <a:pt x="710183" y="320039"/>
                </a:lnTo>
                <a:lnTo>
                  <a:pt x="710183" y="339851"/>
                </a:lnTo>
                <a:lnTo>
                  <a:pt x="729996" y="339851"/>
                </a:lnTo>
                <a:lnTo>
                  <a:pt x="729996" y="320039"/>
                </a:lnTo>
                <a:close/>
              </a:path>
              <a:path w="3607434" h="660400">
                <a:moveTo>
                  <a:pt x="769620" y="320039"/>
                </a:moveTo>
                <a:lnTo>
                  <a:pt x="749807" y="320039"/>
                </a:lnTo>
                <a:lnTo>
                  <a:pt x="749807" y="339851"/>
                </a:lnTo>
                <a:lnTo>
                  <a:pt x="769620" y="339851"/>
                </a:lnTo>
                <a:lnTo>
                  <a:pt x="769620" y="320039"/>
                </a:lnTo>
                <a:close/>
              </a:path>
              <a:path w="3607434" h="660400">
                <a:moveTo>
                  <a:pt x="809244" y="320039"/>
                </a:moveTo>
                <a:lnTo>
                  <a:pt x="789431" y="320039"/>
                </a:lnTo>
                <a:lnTo>
                  <a:pt x="789431" y="339851"/>
                </a:lnTo>
                <a:lnTo>
                  <a:pt x="809244" y="339851"/>
                </a:lnTo>
                <a:lnTo>
                  <a:pt x="809244" y="320039"/>
                </a:lnTo>
                <a:close/>
              </a:path>
              <a:path w="3607434" h="660400">
                <a:moveTo>
                  <a:pt x="848868" y="320039"/>
                </a:moveTo>
                <a:lnTo>
                  <a:pt x="829055" y="320039"/>
                </a:lnTo>
                <a:lnTo>
                  <a:pt x="829055" y="339851"/>
                </a:lnTo>
                <a:lnTo>
                  <a:pt x="848868" y="339851"/>
                </a:lnTo>
                <a:lnTo>
                  <a:pt x="848868" y="320039"/>
                </a:lnTo>
                <a:close/>
              </a:path>
              <a:path w="3607434" h="660400">
                <a:moveTo>
                  <a:pt x="888492" y="320039"/>
                </a:moveTo>
                <a:lnTo>
                  <a:pt x="868679" y="320039"/>
                </a:lnTo>
                <a:lnTo>
                  <a:pt x="868679" y="339851"/>
                </a:lnTo>
                <a:lnTo>
                  <a:pt x="888492" y="339851"/>
                </a:lnTo>
                <a:lnTo>
                  <a:pt x="888492" y="320039"/>
                </a:lnTo>
                <a:close/>
              </a:path>
              <a:path w="3607434" h="660400">
                <a:moveTo>
                  <a:pt x="928116" y="320039"/>
                </a:moveTo>
                <a:lnTo>
                  <a:pt x="908303" y="320039"/>
                </a:lnTo>
                <a:lnTo>
                  <a:pt x="908303" y="339851"/>
                </a:lnTo>
                <a:lnTo>
                  <a:pt x="928116" y="339851"/>
                </a:lnTo>
                <a:lnTo>
                  <a:pt x="928116" y="320039"/>
                </a:lnTo>
                <a:close/>
              </a:path>
              <a:path w="3607434" h="660400">
                <a:moveTo>
                  <a:pt x="967740" y="320039"/>
                </a:moveTo>
                <a:lnTo>
                  <a:pt x="947927" y="320039"/>
                </a:lnTo>
                <a:lnTo>
                  <a:pt x="947927" y="339851"/>
                </a:lnTo>
                <a:lnTo>
                  <a:pt x="967740" y="339851"/>
                </a:lnTo>
                <a:lnTo>
                  <a:pt x="967740" y="320039"/>
                </a:lnTo>
                <a:close/>
              </a:path>
              <a:path w="3607434" h="660400">
                <a:moveTo>
                  <a:pt x="1007364" y="320039"/>
                </a:moveTo>
                <a:lnTo>
                  <a:pt x="987551" y="320039"/>
                </a:lnTo>
                <a:lnTo>
                  <a:pt x="987551" y="339851"/>
                </a:lnTo>
                <a:lnTo>
                  <a:pt x="1007364" y="339851"/>
                </a:lnTo>
                <a:lnTo>
                  <a:pt x="1007364" y="320039"/>
                </a:lnTo>
                <a:close/>
              </a:path>
              <a:path w="3607434" h="660400">
                <a:moveTo>
                  <a:pt x="1046987" y="320039"/>
                </a:moveTo>
                <a:lnTo>
                  <a:pt x="1027176" y="320039"/>
                </a:lnTo>
                <a:lnTo>
                  <a:pt x="1027176" y="339851"/>
                </a:lnTo>
                <a:lnTo>
                  <a:pt x="1046987" y="339851"/>
                </a:lnTo>
                <a:lnTo>
                  <a:pt x="1046987" y="320039"/>
                </a:lnTo>
                <a:close/>
              </a:path>
              <a:path w="3607434" h="660400">
                <a:moveTo>
                  <a:pt x="1086611" y="320039"/>
                </a:moveTo>
                <a:lnTo>
                  <a:pt x="1066800" y="320039"/>
                </a:lnTo>
                <a:lnTo>
                  <a:pt x="1066800" y="339851"/>
                </a:lnTo>
                <a:lnTo>
                  <a:pt x="1086611" y="339851"/>
                </a:lnTo>
                <a:lnTo>
                  <a:pt x="1086611" y="320039"/>
                </a:lnTo>
                <a:close/>
              </a:path>
              <a:path w="3607434" h="660400">
                <a:moveTo>
                  <a:pt x="1126235" y="320039"/>
                </a:moveTo>
                <a:lnTo>
                  <a:pt x="1106424" y="320039"/>
                </a:lnTo>
                <a:lnTo>
                  <a:pt x="1106424" y="339851"/>
                </a:lnTo>
                <a:lnTo>
                  <a:pt x="1126235" y="339851"/>
                </a:lnTo>
                <a:lnTo>
                  <a:pt x="1126235" y="320039"/>
                </a:lnTo>
                <a:close/>
              </a:path>
              <a:path w="3607434" h="660400">
                <a:moveTo>
                  <a:pt x="1165859" y="320039"/>
                </a:moveTo>
                <a:lnTo>
                  <a:pt x="1146048" y="320039"/>
                </a:lnTo>
                <a:lnTo>
                  <a:pt x="1146048" y="339851"/>
                </a:lnTo>
                <a:lnTo>
                  <a:pt x="1165859" y="339851"/>
                </a:lnTo>
                <a:lnTo>
                  <a:pt x="1165859" y="320039"/>
                </a:lnTo>
                <a:close/>
              </a:path>
              <a:path w="3607434" h="660400">
                <a:moveTo>
                  <a:pt x="1205483" y="320039"/>
                </a:moveTo>
                <a:lnTo>
                  <a:pt x="1185672" y="320039"/>
                </a:lnTo>
                <a:lnTo>
                  <a:pt x="1185672" y="339851"/>
                </a:lnTo>
                <a:lnTo>
                  <a:pt x="1205483" y="339851"/>
                </a:lnTo>
                <a:lnTo>
                  <a:pt x="1205483" y="320039"/>
                </a:lnTo>
                <a:close/>
              </a:path>
              <a:path w="3607434" h="660400">
                <a:moveTo>
                  <a:pt x="1245107" y="320039"/>
                </a:moveTo>
                <a:lnTo>
                  <a:pt x="1225296" y="320039"/>
                </a:lnTo>
                <a:lnTo>
                  <a:pt x="1225296" y="339851"/>
                </a:lnTo>
                <a:lnTo>
                  <a:pt x="1245107" y="339851"/>
                </a:lnTo>
                <a:lnTo>
                  <a:pt x="1245107" y="320039"/>
                </a:lnTo>
                <a:close/>
              </a:path>
              <a:path w="3607434" h="660400">
                <a:moveTo>
                  <a:pt x="1284731" y="320039"/>
                </a:moveTo>
                <a:lnTo>
                  <a:pt x="1264920" y="320039"/>
                </a:lnTo>
                <a:lnTo>
                  <a:pt x="1264920" y="339851"/>
                </a:lnTo>
                <a:lnTo>
                  <a:pt x="1284731" y="339851"/>
                </a:lnTo>
                <a:lnTo>
                  <a:pt x="1284731" y="320039"/>
                </a:lnTo>
                <a:close/>
              </a:path>
              <a:path w="3607434" h="660400">
                <a:moveTo>
                  <a:pt x="1324355" y="320039"/>
                </a:moveTo>
                <a:lnTo>
                  <a:pt x="1304544" y="320039"/>
                </a:lnTo>
                <a:lnTo>
                  <a:pt x="1304544" y="339851"/>
                </a:lnTo>
                <a:lnTo>
                  <a:pt x="1324355" y="339851"/>
                </a:lnTo>
                <a:lnTo>
                  <a:pt x="1324355" y="320039"/>
                </a:lnTo>
                <a:close/>
              </a:path>
              <a:path w="3607434" h="660400">
                <a:moveTo>
                  <a:pt x="1363979" y="320039"/>
                </a:moveTo>
                <a:lnTo>
                  <a:pt x="1344168" y="320039"/>
                </a:lnTo>
                <a:lnTo>
                  <a:pt x="1344168" y="339851"/>
                </a:lnTo>
                <a:lnTo>
                  <a:pt x="1363979" y="339851"/>
                </a:lnTo>
                <a:lnTo>
                  <a:pt x="1363979" y="320039"/>
                </a:lnTo>
                <a:close/>
              </a:path>
              <a:path w="3607434" h="660400">
                <a:moveTo>
                  <a:pt x="1403603" y="320039"/>
                </a:moveTo>
                <a:lnTo>
                  <a:pt x="1383792" y="320039"/>
                </a:lnTo>
                <a:lnTo>
                  <a:pt x="1383792" y="339851"/>
                </a:lnTo>
                <a:lnTo>
                  <a:pt x="1403603" y="339851"/>
                </a:lnTo>
                <a:lnTo>
                  <a:pt x="1403603" y="320039"/>
                </a:lnTo>
                <a:close/>
              </a:path>
              <a:path w="3607434" h="660400">
                <a:moveTo>
                  <a:pt x="1443227" y="320039"/>
                </a:moveTo>
                <a:lnTo>
                  <a:pt x="1423416" y="320039"/>
                </a:lnTo>
                <a:lnTo>
                  <a:pt x="1423416" y="339851"/>
                </a:lnTo>
                <a:lnTo>
                  <a:pt x="1443227" y="339851"/>
                </a:lnTo>
                <a:lnTo>
                  <a:pt x="1443227" y="320039"/>
                </a:lnTo>
                <a:close/>
              </a:path>
              <a:path w="3607434" h="660400">
                <a:moveTo>
                  <a:pt x="1482852" y="320039"/>
                </a:moveTo>
                <a:lnTo>
                  <a:pt x="1463040" y="320039"/>
                </a:lnTo>
                <a:lnTo>
                  <a:pt x="1463040" y="339851"/>
                </a:lnTo>
                <a:lnTo>
                  <a:pt x="1482852" y="339851"/>
                </a:lnTo>
                <a:lnTo>
                  <a:pt x="1482852" y="320039"/>
                </a:lnTo>
                <a:close/>
              </a:path>
              <a:path w="3607434" h="660400">
                <a:moveTo>
                  <a:pt x="1522476" y="320039"/>
                </a:moveTo>
                <a:lnTo>
                  <a:pt x="1502664" y="320039"/>
                </a:lnTo>
                <a:lnTo>
                  <a:pt x="1502664" y="339851"/>
                </a:lnTo>
                <a:lnTo>
                  <a:pt x="1522476" y="339851"/>
                </a:lnTo>
                <a:lnTo>
                  <a:pt x="1522476" y="320039"/>
                </a:lnTo>
                <a:close/>
              </a:path>
              <a:path w="3607434" h="660400">
                <a:moveTo>
                  <a:pt x="1562100" y="320039"/>
                </a:moveTo>
                <a:lnTo>
                  <a:pt x="1542287" y="320039"/>
                </a:lnTo>
                <a:lnTo>
                  <a:pt x="1542287" y="339851"/>
                </a:lnTo>
                <a:lnTo>
                  <a:pt x="1562100" y="339851"/>
                </a:lnTo>
                <a:lnTo>
                  <a:pt x="1562100" y="320039"/>
                </a:lnTo>
                <a:close/>
              </a:path>
              <a:path w="3607434" h="660400">
                <a:moveTo>
                  <a:pt x="1601724" y="320039"/>
                </a:moveTo>
                <a:lnTo>
                  <a:pt x="1581911" y="320039"/>
                </a:lnTo>
                <a:lnTo>
                  <a:pt x="1581911" y="339851"/>
                </a:lnTo>
                <a:lnTo>
                  <a:pt x="1601724" y="339851"/>
                </a:lnTo>
                <a:lnTo>
                  <a:pt x="1601724" y="320039"/>
                </a:lnTo>
                <a:close/>
              </a:path>
              <a:path w="3607434" h="660400">
                <a:moveTo>
                  <a:pt x="1641348" y="320039"/>
                </a:moveTo>
                <a:lnTo>
                  <a:pt x="1621535" y="320039"/>
                </a:lnTo>
                <a:lnTo>
                  <a:pt x="1621535" y="339851"/>
                </a:lnTo>
                <a:lnTo>
                  <a:pt x="1641348" y="339851"/>
                </a:lnTo>
                <a:lnTo>
                  <a:pt x="1641348" y="320039"/>
                </a:lnTo>
                <a:close/>
              </a:path>
              <a:path w="3607434" h="660400">
                <a:moveTo>
                  <a:pt x="1680972" y="320039"/>
                </a:moveTo>
                <a:lnTo>
                  <a:pt x="1661159" y="320039"/>
                </a:lnTo>
                <a:lnTo>
                  <a:pt x="1661159" y="339851"/>
                </a:lnTo>
                <a:lnTo>
                  <a:pt x="1680972" y="339851"/>
                </a:lnTo>
                <a:lnTo>
                  <a:pt x="1680972" y="320039"/>
                </a:lnTo>
                <a:close/>
              </a:path>
              <a:path w="3607434" h="660400">
                <a:moveTo>
                  <a:pt x="1720596" y="320039"/>
                </a:moveTo>
                <a:lnTo>
                  <a:pt x="1700783" y="320039"/>
                </a:lnTo>
                <a:lnTo>
                  <a:pt x="1700783" y="339851"/>
                </a:lnTo>
                <a:lnTo>
                  <a:pt x="1720596" y="339851"/>
                </a:lnTo>
                <a:lnTo>
                  <a:pt x="1720596" y="320039"/>
                </a:lnTo>
                <a:close/>
              </a:path>
              <a:path w="3607434" h="660400">
                <a:moveTo>
                  <a:pt x="1760220" y="320039"/>
                </a:moveTo>
                <a:lnTo>
                  <a:pt x="1740407" y="320039"/>
                </a:lnTo>
                <a:lnTo>
                  <a:pt x="1740407" y="339851"/>
                </a:lnTo>
                <a:lnTo>
                  <a:pt x="1760220" y="339851"/>
                </a:lnTo>
                <a:lnTo>
                  <a:pt x="1760220" y="320039"/>
                </a:lnTo>
                <a:close/>
              </a:path>
              <a:path w="3607434" h="660400">
                <a:moveTo>
                  <a:pt x="1799844" y="320039"/>
                </a:moveTo>
                <a:lnTo>
                  <a:pt x="1780031" y="320039"/>
                </a:lnTo>
                <a:lnTo>
                  <a:pt x="1780031" y="339851"/>
                </a:lnTo>
                <a:lnTo>
                  <a:pt x="1799844" y="339851"/>
                </a:lnTo>
                <a:lnTo>
                  <a:pt x="1799844" y="320039"/>
                </a:lnTo>
                <a:close/>
              </a:path>
              <a:path w="3607434" h="660400">
                <a:moveTo>
                  <a:pt x="1839468" y="320039"/>
                </a:moveTo>
                <a:lnTo>
                  <a:pt x="1819655" y="320039"/>
                </a:lnTo>
                <a:lnTo>
                  <a:pt x="1819655" y="339851"/>
                </a:lnTo>
                <a:lnTo>
                  <a:pt x="1839468" y="339851"/>
                </a:lnTo>
                <a:lnTo>
                  <a:pt x="1839468" y="320039"/>
                </a:lnTo>
                <a:close/>
              </a:path>
              <a:path w="3607434" h="660400">
                <a:moveTo>
                  <a:pt x="1879092" y="320039"/>
                </a:moveTo>
                <a:lnTo>
                  <a:pt x="1859279" y="320039"/>
                </a:lnTo>
                <a:lnTo>
                  <a:pt x="1859279" y="339851"/>
                </a:lnTo>
                <a:lnTo>
                  <a:pt x="1879092" y="339851"/>
                </a:lnTo>
                <a:lnTo>
                  <a:pt x="1879092" y="320039"/>
                </a:lnTo>
                <a:close/>
              </a:path>
              <a:path w="3607434" h="660400">
                <a:moveTo>
                  <a:pt x="1918716" y="320039"/>
                </a:moveTo>
                <a:lnTo>
                  <a:pt x="1898903" y="320039"/>
                </a:lnTo>
                <a:lnTo>
                  <a:pt x="1898903" y="339851"/>
                </a:lnTo>
                <a:lnTo>
                  <a:pt x="1918716" y="339851"/>
                </a:lnTo>
                <a:lnTo>
                  <a:pt x="1918716" y="320039"/>
                </a:lnTo>
                <a:close/>
              </a:path>
              <a:path w="3607434" h="660400">
                <a:moveTo>
                  <a:pt x="1958340" y="320039"/>
                </a:moveTo>
                <a:lnTo>
                  <a:pt x="1938527" y="320039"/>
                </a:lnTo>
                <a:lnTo>
                  <a:pt x="1938527" y="339851"/>
                </a:lnTo>
                <a:lnTo>
                  <a:pt x="1958340" y="339851"/>
                </a:lnTo>
                <a:lnTo>
                  <a:pt x="1958340" y="320039"/>
                </a:lnTo>
                <a:close/>
              </a:path>
              <a:path w="3607434" h="660400">
                <a:moveTo>
                  <a:pt x="1997964" y="320039"/>
                </a:moveTo>
                <a:lnTo>
                  <a:pt x="1978152" y="320039"/>
                </a:lnTo>
                <a:lnTo>
                  <a:pt x="1978152" y="339851"/>
                </a:lnTo>
                <a:lnTo>
                  <a:pt x="1997964" y="339851"/>
                </a:lnTo>
                <a:lnTo>
                  <a:pt x="1997964" y="320039"/>
                </a:lnTo>
                <a:close/>
              </a:path>
              <a:path w="3607434" h="660400">
                <a:moveTo>
                  <a:pt x="2037587" y="320039"/>
                </a:moveTo>
                <a:lnTo>
                  <a:pt x="2017776" y="320039"/>
                </a:lnTo>
                <a:lnTo>
                  <a:pt x="2017776" y="339851"/>
                </a:lnTo>
                <a:lnTo>
                  <a:pt x="2037587" y="339851"/>
                </a:lnTo>
                <a:lnTo>
                  <a:pt x="2037587" y="320039"/>
                </a:lnTo>
                <a:close/>
              </a:path>
              <a:path w="3607434" h="660400">
                <a:moveTo>
                  <a:pt x="2077211" y="320039"/>
                </a:moveTo>
                <a:lnTo>
                  <a:pt x="2057400" y="320039"/>
                </a:lnTo>
                <a:lnTo>
                  <a:pt x="2057400" y="339851"/>
                </a:lnTo>
                <a:lnTo>
                  <a:pt x="2077211" y="339851"/>
                </a:lnTo>
                <a:lnTo>
                  <a:pt x="2077211" y="320039"/>
                </a:lnTo>
                <a:close/>
              </a:path>
              <a:path w="3607434" h="660400">
                <a:moveTo>
                  <a:pt x="2116835" y="320039"/>
                </a:moveTo>
                <a:lnTo>
                  <a:pt x="2097024" y="320039"/>
                </a:lnTo>
                <a:lnTo>
                  <a:pt x="2097024" y="339851"/>
                </a:lnTo>
                <a:lnTo>
                  <a:pt x="2116835" y="339851"/>
                </a:lnTo>
                <a:lnTo>
                  <a:pt x="2116835" y="320039"/>
                </a:lnTo>
                <a:close/>
              </a:path>
              <a:path w="3607434" h="660400">
                <a:moveTo>
                  <a:pt x="2156459" y="320039"/>
                </a:moveTo>
                <a:lnTo>
                  <a:pt x="2136648" y="320039"/>
                </a:lnTo>
                <a:lnTo>
                  <a:pt x="2136648" y="339851"/>
                </a:lnTo>
                <a:lnTo>
                  <a:pt x="2156459" y="339851"/>
                </a:lnTo>
                <a:lnTo>
                  <a:pt x="2156459" y="320039"/>
                </a:lnTo>
                <a:close/>
              </a:path>
              <a:path w="3607434" h="660400">
                <a:moveTo>
                  <a:pt x="2196083" y="320039"/>
                </a:moveTo>
                <a:lnTo>
                  <a:pt x="2176272" y="320039"/>
                </a:lnTo>
                <a:lnTo>
                  <a:pt x="2176272" y="339851"/>
                </a:lnTo>
                <a:lnTo>
                  <a:pt x="2196083" y="339851"/>
                </a:lnTo>
                <a:lnTo>
                  <a:pt x="2196083" y="320039"/>
                </a:lnTo>
                <a:close/>
              </a:path>
              <a:path w="3607434" h="660400">
                <a:moveTo>
                  <a:pt x="2235707" y="320039"/>
                </a:moveTo>
                <a:lnTo>
                  <a:pt x="2215896" y="320039"/>
                </a:lnTo>
                <a:lnTo>
                  <a:pt x="2215896" y="339851"/>
                </a:lnTo>
                <a:lnTo>
                  <a:pt x="2235707" y="339851"/>
                </a:lnTo>
                <a:lnTo>
                  <a:pt x="2235707" y="320039"/>
                </a:lnTo>
                <a:close/>
              </a:path>
              <a:path w="3607434" h="660400">
                <a:moveTo>
                  <a:pt x="2275331" y="320039"/>
                </a:moveTo>
                <a:lnTo>
                  <a:pt x="2255520" y="320039"/>
                </a:lnTo>
                <a:lnTo>
                  <a:pt x="2255520" y="339851"/>
                </a:lnTo>
                <a:lnTo>
                  <a:pt x="2275331" y="339851"/>
                </a:lnTo>
                <a:lnTo>
                  <a:pt x="2275331" y="320039"/>
                </a:lnTo>
                <a:close/>
              </a:path>
              <a:path w="3607434" h="660400">
                <a:moveTo>
                  <a:pt x="2314955" y="320039"/>
                </a:moveTo>
                <a:lnTo>
                  <a:pt x="2295144" y="320039"/>
                </a:lnTo>
                <a:lnTo>
                  <a:pt x="2295144" y="339851"/>
                </a:lnTo>
                <a:lnTo>
                  <a:pt x="2314955" y="339851"/>
                </a:lnTo>
                <a:lnTo>
                  <a:pt x="2314955" y="320039"/>
                </a:lnTo>
                <a:close/>
              </a:path>
              <a:path w="3607434" h="660400">
                <a:moveTo>
                  <a:pt x="2354579" y="320039"/>
                </a:moveTo>
                <a:lnTo>
                  <a:pt x="2334768" y="320039"/>
                </a:lnTo>
                <a:lnTo>
                  <a:pt x="2334768" y="339851"/>
                </a:lnTo>
                <a:lnTo>
                  <a:pt x="2354579" y="339851"/>
                </a:lnTo>
                <a:lnTo>
                  <a:pt x="2354579" y="320039"/>
                </a:lnTo>
                <a:close/>
              </a:path>
              <a:path w="3607434" h="660400">
                <a:moveTo>
                  <a:pt x="2394204" y="320039"/>
                </a:moveTo>
                <a:lnTo>
                  <a:pt x="2374392" y="320039"/>
                </a:lnTo>
                <a:lnTo>
                  <a:pt x="2374392" y="339851"/>
                </a:lnTo>
                <a:lnTo>
                  <a:pt x="2394204" y="339851"/>
                </a:lnTo>
                <a:lnTo>
                  <a:pt x="2394204" y="320039"/>
                </a:lnTo>
                <a:close/>
              </a:path>
              <a:path w="3607434" h="660400">
                <a:moveTo>
                  <a:pt x="2433828" y="320039"/>
                </a:moveTo>
                <a:lnTo>
                  <a:pt x="2414016" y="320039"/>
                </a:lnTo>
                <a:lnTo>
                  <a:pt x="2414016" y="339851"/>
                </a:lnTo>
                <a:lnTo>
                  <a:pt x="2433828" y="339851"/>
                </a:lnTo>
                <a:lnTo>
                  <a:pt x="2433828" y="320039"/>
                </a:lnTo>
                <a:close/>
              </a:path>
              <a:path w="3607434" h="660400">
                <a:moveTo>
                  <a:pt x="2473452" y="320039"/>
                </a:moveTo>
                <a:lnTo>
                  <a:pt x="2453640" y="320039"/>
                </a:lnTo>
                <a:lnTo>
                  <a:pt x="2453640" y="339851"/>
                </a:lnTo>
                <a:lnTo>
                  <a:pt x="2473452" y="339851"/>
                </a:lnTo>
                <a:lnTo>
                  <a:pt x="2473452" y="320039"/>
                </a:lnTo>
                <a:close/>
              </a:path>
              <a:path w="3607434" h="660400">
                <a:moveTo>
                  <a:pt x="2513076" y="320039"/>
                </a:moveTo>
                <a:lnTo>
                  <a:pt x="2493264" y="320039"/>
                </a:lnTo>
                <a:lnTo>
                  <a:pt x="2493264" y="339851"/>
                </a:lnTo>
                <a:lnTo>
                  <a:pt x="2513076" y="339851"/>
                </a:lnTo>
                <a:lnTo>
                  <a:pt x="2513076" y="320039"/>
                </a:lnTo>
                <a:close/>
              </a:path>
              <a:path w="3607434" h="660400">
                <a:moveTo>
                  <a:pt x="2552700" y="320039"/>
                </a:moveTo>
                <a:lnTo>
                  <a:pt x="2532887" y="320039"/>
                </a:lnTo>
                <a:lnTo>
                  <a:pt x="2532887" y="339851"/>
                </a:lnTo>
                <a:lnTo>
                  <a:pt x="2552700" y="339851"/>
                </a:lnTo>
                <a:lnTo>
                  <a:pt x="2552700" y="320039"/>
                </a:lnTo>
                <a:close/>
              </a:path>
              <a:path w="3607434" h="660400">
                <a:moveTo>
                  <a:pt x="2592324" y="320039"/>
                </a:moveTo>
                <a:lnTo>
                  <a:pt x="2572511" y="320039"/>
                </a:lnTo>
                <a:lnTo>
                  <a:pt x="2572511" y="339851"/>
                </a:lnTo>
                <a:lnTo>
                  <a:pt x="2592324" y="339851"/>
                </a:lnTo>
                <a:lnTo>
                  <a:pt x="2592324" y="320039"/>
                </a:lnTo>
                <a:close/>
              </a:path>
              <a:path w="3607434" h="660400">
                <a:moveTo>
                  <a:pt x="2631948" y="320039"/>
                </a:moveTo>
                <a:lnTo>
                  <a:pt x="2612135" y="320039"/>
                </a:lnTo>
                <a:lnTo>
                  <a:pt x="2612135" y="339851"/>
                </a:lnTo>
                <a:lnTo>
                  <a:pt x="2631948" y="339851"/>
                </a:lnTo>
                <a:lnTo>
                  <a:pt x="2631948" y="320039"/>
                </a:lnTo>
                <a:close/>
              </a:path>
              <a:path w="3607434" h="660400">
                <a:moveTo>
                  <a:pt x="2671572" y="320039"/>
                </a:moveTo>
                <a:lnTo>
                  <a:pt x="2651759" y="320039"/>
                </a:lnTo>
                <a:lnTo>
                  <a:pt x="2651759" y="339851"/>
                </a:lnTo>
                <a:lnTo>
                  <a:pt x="2671572" y="339851"/>
                </a:lnTo>
                <a:lnTo>
                  <a:pt x="2671572" y="320039"/>
                </a:lnTo>
                <a:close/>
              </a:path>
              <a:path w="3607434" h="660400">
                <a:moveTo>
                  <a:pt x="2711196" y="320039"/>
                </a:moveTo>
                <a:lnTo>
                  <a:pt x="2691383" y="320039"/>
                </a:lnTo>
                <a:lnTo>
                  <a:pt x="2691383" y="339851"/>
                </a:lnTo>
                <a:lnTo>
                  <a:pt x="2711196" y="339851"/>
                </a:lnTo>
                <a:lnTo>
                  <a:pt x="2711196" y="320039"/>
                </a:lnTo>
                <a:close/>
              </a:path>
              <a:path w="3607434" h="660400">
                <a:moveTo>
                  <a:pt x="2750820" y="320039"/>
                </a:moveTo>
                <a:lnTo>
                  <a:pt x="2731007" y="320039"/>
                </a:lnTo>
                <a:lnTo>
                  <a:pt x="2731007" y="339851"/>
                </a:lnTo>
                <a:lnTo>
                  <a:pt x="2750820" y="339851"/>
                </a:lnTo>
                <a:lnTo>
                  <a:pt x="2750820" y="320039"/>
                </a:lnTo>
                <a:close/>
              </a:path>
              <a:path w="3607434" h="660400">
                <a:moveTo>
                  <a:pt x="2790444" y="320039"/>
                </a:moveTo>
                <a:lnTo>
                  <a:pt x="2770631" y="320039"/>
                </a:lnTo>
                <a:lnTo>
                  <a:pt x="2770631" y="339851"/>
                </a:lnTo>
                <a:lnTo>
                  <a:pt x="2790444" y="339851"/>
                </a:lnTo>
                <a:lnTo>
                  <a:pt x="2790444" y="320039"/>
                </a:lnTo>
                <a:close/>
              </a:path>
              <a:path w="3607434" h="660400">
                <a:moveTo>
                  <a:pt x="2830068" y="320039"/>
                </a:moveTo>
                <a:lnTo>
                  <a:pt x="2810255" y="320039"/>
                </a:lnTo>
                <a:lnTo>
                  <a:pt x="2810255" y="339851"/>
                </a:lnTo>
                <a:lnTo>
                  <a:pt x="2830068" y="339851"/>
                </a:lnTo>
                <a:lnTo>
                  <a:pt x="2830068" y="320039"/>
                </a:lnTo>
                <a:close/>
              </a:path>
              <a:path w="3607434" h="660400">
                <a:moveTo>
                  <a:pt x="2869692" y="320039"/>
                </a:moveTo>
                <a:lnTo>
                  <a:pt x="2849879" y="320039"/>
                </a:lnTo>
                <a:lnTo>
                  <a:pt x="2849879" y="339851"/>
                </a:lnTo>
                <a:lnTo>
                  <a:pt x="2869692" y="339851"/>
                </a:lnTo>
                <a:lnTo>
                  <a:pt x="2869692" y="320039"/>
                </a:lnTo>
                <a:close/>
              </a:path>
              <a:path w="3607434" h="660400">
                <a:moveTo>
                  <a:pt x="2909316" y="320039"/>
                </a:moveTo>
                <a:lnTo>
                  <a:pt x="2889504" y="320039"/>
                </a:lnTo>
                <a:lnTo>
                  <a:pt x="2889504" y="339851"/>
                </a:lnTo>
                <a:lnTo>
                  <a:pt x="2909316" y="339851"/>
                </a:lnTo>
                <a:lnTo>
                  <a:pt x="2909316" y="320039"/>
                </a:lnTo>
                <a:close/>
              </a:path>
              <a:path w="3607434" h="660400">
                <a:moveTo>
                  <a:pt x="2948940" y="320039"/>
                </a:moveTo>
                <a:lnTo>
                  <a:pt x="2929128" y="320039"/>
                </a:lnTo>
                <a:lnTo>
                  <a:pt x="2929128" y="339851"/>
                </a:lnTo>
                <a:lnTo>
                  <a:pt x="2948940" y="339851"/>
                </a:lnTo>
                <a:lnTo>
                  <a:pt x="2948940" y="320039"/>
                </a:lnTo>
                <a:close/>
              </a:path>
              <a:path w="3607434" h="660400">
                <a:moveTo>
                  <a:pt x="2988564" y="320039"/>
                </a:moveTo>
                <a:lnTo>
                  <a:pt x="2968752" y="320039"/>
                </a:lnTo>
                <a:lnTo>
                  <a:pt x="2968752" y="339851"/>
                </a:lnTo>
                <a:lnTo>
                  <a:pt x="2988564" y="339851"/>
                </a:lnTo>
                <a:lnTo>
                  <a:pt x="2988564" y="320039"/>
                </a:lnTo>
                <a:close/>
              </a:path>
              <a:path w="3607434" h="660400">
                <a:moveTo>
                  <a:pt x="3028187" y="320039"/>
                </a:moveTo>
                <a:lnTo>
                  <a:pt x="3008376" y="320039"/>
                </a:lnTo>
                <a:lnTo>
                  <a:pt x="3008376" y="339851"/>
                </a:lnTo>
                <a:lnTo>
                  <a:pt x="3028187" y="339851"/>
                </a:lnTo>
                <a:lnTo>
                  <a:pt x="3028187" y="320039"/>
                </a:lnTo>
                <a:close/>
              </a:path>
              <a:path w="3607434" h="660400">
                <a:moveTo>
                  <a:pt x="3067811" y="320039"/>
                </a:moveTo>
                <a:lnTo>
                  <a:pt x="3048000" y="320039"/>
                </a:lnTo>
                <a:lnTo>
                  <a:pt x="3048000" y="339851"/>
                </a:lnTo>
                <a:lnTo>
                  <a:pt x="3067811" y="339851"/>
                </a:lnTo>
                <a:lnTo>
                  <a:pt x="3067811" y="320039"/>
                </a:lnTo>
                <a:close/>
              </a:path>
              <a:path w="3607434" h="660400">
                <a:moveTo>
                  <a:pt x="3107435" y="320039"/>
                </a:moveTo>
                <a:lnTo>
                  <a:pt x="3087624" y="320039"/>
                </a:lnTo>
                <a:lnTo>
                  <a:pt x="3087624" y="339851"/>
                </a:lnTo>
                <a:lnTo>
                  <a:pt x="3107435" y="339851"/>
                </a:lnTo>
                <a:lnTo>
                  <a:pt x="3107435" y="320039"/>
                </a:lnTo>
                <a:close/>
              </a:path>
              <a:path w="3607434" h="660400">
                <a:moveTo>
                  <a:pt x="3147059" y="320039"/>
                </a:moveTo>
                <a:lnTo>
                  <a:pt x="3127248" y="320039"/>
                </a:lnTo>
                <a:lnTo>
                  <a:pt x="3127248" y="339851"/>
                </a:lnTo>
                <a:lnTo>
                  <a:pt x="3147059" y="339851"/>
                </a:lnTo>
                <a:lnTo>
                  <a:pt x="3147059" y="320039"/>
                </a:lnTo>
                <a:close/>
              </a:path>
              <a:path w="3607434" h="660400">
                <a:moveTo>
                  <a:pt x="3186683" y="320039"/>
                </a:moveTo>
                <a:lnTo>
                  <a:pt x="3166872" y="320039"/>
                </a:lnTo>
                <a:lnTo>
                  <a:pt x="3166872" y="339851"/>
                </a:lnTo>
                <a:lnTo>
                  <a:pt x="3186683" y="339851"/>
                </a:lnTo>
                <a:lnTo>
                  <a:pt x="3186683" y="320039"/>
                </a:lnTo>
                <a:close/>
              </a:path>
              <a:path w="3607434" h="660400">
                <a:moveTo>
                  <a:pt x="3226307" y="320039"/>
                </a:moveTo>
                <a:lnTo>
                  <a:pt x="3206496" y="320039"/>
                </a:lnTo>
                <a:lnTo>
                  <a:pt x="3206496" y="339851"/>
                </a:lnTo>
                <a:lnTo>
                  <a:pt x="3226307" y="339851"/>
                </a:lnTo>
                <a:lnTo>
                  <a:pt x="3226307" y="320039"/>
                </a:lnTo>
                <a:close/>
              </a:path>
              <a:path w="3607434" h="660400">
                <a:moveTo>
                  <a:pt x="3265931" y="320039"/>
                </a:moveTo>
                <a:lnTo>
                  <a:pt x="3246120" y="320039"/>
                </a:lnTo>
                <a:lnTo>
                  <a:pt x="3246120" y="339851"/>
                </a:lnTo>
                <a:lnTo>
                  <a:pt x="3265931" y="339851"/>
                </a:lnTo>
                <a:lnTo>
                  <a:pt x="3265931" y="320039"/>
                </a:lnTo>
                <a:close/>
              </a:path>
              <a:path w="3607434" h="660400">
                <a:moveTo>
                  <a:pt x="3305555" y="320039"/>
                </a:moveTo>
                <a:lnTo>
                  <a:pt x="3285744" y="320039"/>
                </a:lnTo>
                <a:lnTo>
                  <a:pt x="3285744" y="339851"/>
                </a:lnTo>
                <a:lnTo>
                  <a:pt x="3305555" y="339851"/>
                </a:lnTo>
                <a:lnTo>
                  <a:pt x="3305555" y="320039"/>
                </a:lnTo>
                <a:close/>
              </a:path>
              <a:path w="3607434" h="660400">
                <a:moveTo>
                  <a:pt x="3345179" y="320039"/>
                </a:moveTo>
                <a:lnTo>
                  <a:pt x="3325368" y="320039"/>
                </a:lnTo>
                <a:lnTo>
                  <a:pt x="3325368" y="339851"/>
                </a:lnTo>
                <a:lnTo>
                  <a:pt x="3345179" y="339851"/>
                </a:lnTo>
                <a:lnTo>
                  <a:pt x="3345179" y="320039"/>
                </a:lnTo>
                <a:close/>
              </a:path>
              <a:path w="3607434" h="660400">
                <a:moveTo>
                  <a:pt x="3384804" y="320039"/>
                </a:moveTo>
                <a:lnTo>
                  <a:pt x="3364992" y="320039"/>
                </a:lnTo>
                <a:lnTo>
                  <a:pt x="3364992" y="339851"/>
                </a:lnTo>
                <a:lnTo>
                  <a:pt x="3384804" y="339851"/>
                </a:lnTo>
                <a:lnTo>
                  <a:pt x="3384804" y="320039"/>
                </a:lnTo>
                <a:close/>
              </a:path>
              <a:path w="3607434" h="660400">
                <a:moveTo>
                  <a:pt x="3424428" y="320039"/>
                </a:moveTo>
                <a:lnTo>
                  <a:pt x="3404616" y="320039"/>
                </a:lnTo>
                <a:lnTo>
                  <a:pt x="3404616" y="339851"/>
                </a:lnTo>
                <a:lnTo>
                  <a:pt x="3424428" y="339851"/>
                </a:lnTo>
                <a:lnTo>
                  <a:pt x="3424428" y="320039"/>
                </a:lnTo>
                <a:close/>
              </a:path>
              <a:path w="3607434" h="660400">
                <a:moveTo>
                  <a:pt x="3464052" y="320039"/>
                </a:moveTo>
                <a:lnTo>
                  <a:pt x="3444240" y="320039"/>
                </a:lnTo>
                <a:lnTo>
                  <a:pt x="3444240" y="339851"/>
                </a:lnTo>
                <a:lnTo>
                  <a:pt x="3464052" y="339851"/>
                </a:lnTo>
                <a:lnTo>
                  <a:pt x="3464052" y="320039"/>
                </a:lnTo>
                <a:close/>
              </a:path>
              <a:path w="3607434" h="660400">
                <a:moveTo>
                  <a:pt x="3503676" y="320039"/>
                </a:moveTo>
                <a:lnTo>
                  <a:pt x="3483864" y="320039"/>
                </a:lnTo>
                <a:lnTo>
                  <a:pt x="3483864" y="339851"/>
                </a:lnTo>
                <a:lnTo>
                  <a:pt x="3503676" y="339851"/>
                </a:lnTo>
                <a:lnTo>
                  <a:pt x="3503676" y="320039"/>
                </a:lnTo>
                <a:close/>
              </a:path>
              <a:path w="3607434" h="660400">
                <a:moveTo>
                  <a:pt x="3543300" y="320039"/>
                </a:moveTo>
                <a:lnTo>
                  <a:pt x="3523487" y="320039"/>
                </a:lnTo>
                <a:lnTo>
                  <a:pt x="3523487" y="339851"/>
                </a:lnTo>
                <a:lnTo>
                  <a:pt x="3543300" y="339851"/>
                </a:lnTo>
                <a:lnTo>
                  <a:pt x="3543300" y="320039"/>
                </a:lnTo>
                <a:close/>
              </a:path>
              <a:path w="3607434" h="660400">
                <a:moveTo>
                  <a:pt x="3561079" y="341883"/>
                </a:moveTo>
                <a:lnTo>
                  <a:pt x="3541268" y="341883"/>
                </a:lnTo>
                <a:lnTo>
                  <a:pt x="3541268" y="361695"/>
                </a:lnTo>
                <a:lnTo>
                  <a:pt x="3561079" y="361695"/>
                </a:lnTo>
                <a:lnTo>
                  <a:pt x="3561079" y="341883"/>
                </a:lnTo>
                <a:close/>
              </a:path>
              <a:path w="3607434" h="660400">
                <a:moveTo>
                  <a:pt x="3561079" y="381507"/>
                </a:moveTo>
                <a:lnTo>
                  <a:pt x="3541268" y="381507"/>
                </a:lnTo>
                <a:lnTo>
                  <a:pt x="3541268" y="401319"/>
                </a:lnTo>
                <a:lnTo>
                  <a:pt x="3561079" y="401319"/>
                </a:lnTo>
                <a:lnTo>
                  <a:pt x="3561079" y="381507"/>
                </a:lnTo>
                <a:close/>
              </a:path>
              <a:path w="3607434" h="660400">
                <a:moveTo>
                  <a:pt x="3561079" y="421131"/>
                </a:moveTo>
                <a:lnTo>
                  <a:pt x="3541268" y="421131"/>
                </a:lnTo>
                <a:lnTo>
                  <a:pt x="3541268" y="440943"/>
                </a:lnTo>
                <a:lnTo>
                  <a:pt x="3561079" y="440943"/>
                </a:lnTo>
                <a:lnTo>
                  <a:pt x="3561079" y="421131"/>
                </a:lnTo>
                <a:close/>
              </a:path>
              <a:path w="3607434" h="660400">
                <a:moveTo>
                  <a:pt x="3561079" y="460755"/>
                </a:moveTo>
                <a:lnTo>
                  <a:pt x="3541268" y="460755"/>
                </a:lnTo>
                <a:lnTo>
                  <a:pt x="3541268" y="480580"/>
                </a:lnTo>
                <a:lnTo>
                  <a:pt x="3561079" y="480580"/>
                </a:lnTo>
                <a:lnTo>
                  <a:pt x="3561079" y="460755"/>
                </a:lnTo>
                <a:close/>
              </a:path>
              <a:path w="3607434" h="660400">
                <a:moveTo>
                  <a:pt x="3561079" y="500392"/>
                </a:moveTo>
                <a:lnTo>
                  <a:pt x="3541268" y="500392"/>
                </a:lnTo>
                <a:lnTo>
                  <a:pt x="3541268" y="520204"/>
                </a:lnTo>
                <a:lnTo>
                  <a:pt x="3561079" y="520204"/>
                </a:lnTo>
                <a:lnTo>
                  <a:pt x="3561079" y="500392"/>
                </a:lnTo>
                <a:close/>
              </a:path>
              <a:path w="3607434" h="660400">
                <a:moveTo>
                  <a:pt x="3506470" y="552729"/>
                </a:moveTo>
                <a:lnTo>
                  <a:pt x="3501771" y="555485"/>
                </a:lnTo>
                <a:lnTo>
                  <a:pt x="3496945" y="558241"/>
                </a:lnTo>
                <a:lnTo>
                  <a:pt x="3495421" y="564311"/>
                </a:lnTo>
                <a:lnTo>
                  <a:pt x="3498215" y="569036"/>
                </a:lnTo>
                <a:lnTo>
                  <a:pt x="3551174" y="659904"/>
                </a:lnTo>
                <a:lnTo>
                  <a:pt x="3563312" y="639076"/>
                </a:lnTo>
                <a:lnTo>
                  <a:pt x="3541268" y="639076"/>
                </a:lnTo>
                <a:lnTo>
                  <a:pt x="3541268" y="619264"/>
                </a:lnTo>
                <a:lnTo>
                  <a:pt x="3550355" y="619264"/>
                </a:lnTo>
                <a:lnTo>
                  <a:pt x="3515232" y="559053"/>
                </a:lnTo>
                <a:lnTo>
                  <a:pt x="3512566" y="554329"/>
                </a:lnTo>
                <a:lnTo>
                  <a:pt x="3506470" y="552729"/>
                </a:lnTo>
                <a:close/>
              </a:path>
              <a:path w="3607434" h="660400">
                <a:moveTo>
                  <a:pt x="3550355" y="619264"/>
                </a:moveTo>
                <a:lnTo>
                  <a:pt x="3541268" y="619264"/>
                </a:lnTo>
                <a:lnTo>
                  <a:pt x="3541268" y="639076"/>
                </a:lnTo>
                <a:lnTo>
                  <a:pt x="3561079" y="639076"/>
                </a:lnTo>
                <a:lnTo>
                  <a:pt x="3561079" y="635253"/>
                </a:lnTo>
                <a:lnTo>
                  <a:pt x="3542665" y="635253"/>
                </a:lnTo>
                <a:lnTo>
                  <a:pt x="3551174" y="620667"/>
                </a:lnTo>
                <a:lnTo>
                  <a:pt x="3550355" y="619264"/>
                </a:lnTo>
                <a:close/>
              </a:path>
              <a:path w="3607434" h="660400">
                <a:moveTo>
                  <a:pt x="3574859" y="619264"/>
                </a:moveTo>
                <a:lnTo>
                  <a:pt x="3561079" y="619264"/>
                </a:lnTo>
                <a:lnTo>
                  <a:pt x="3561079" y="639076"/>
                </a:lnTo>
                <a:lnTo>
                  <a:pt x="3563312" y="639076"/>
                </a:lnTo>
                <a:lnTo>
                  <a:pt x="3574859" y="619264"/>
                </a:lnTo>
                <a:close/>
              </a:path>
              <a:path w="3607434" h="660400">
                <a:moveTo>
                  <a:pt x="3551174" y="620667"/>
                </a:moveTo>
                <a:lnTo>
                  <a:pt x="3542665" y="635253"/>
                </a:lnTo>
                <a:lnTo>
                  <a:pt x="3559682" y="635253"/>
                </a:lnTo>
                <a:lnTo>
                  <a:pt x="3551174" y="620667"/>
                </a:lnTo>
                <a:close/>
              </a:path>
              <a:path w="3607434" h="660400">
                <a:moveTo>
                  <a:pt x="3595878" y="552729"/>
                </a:moveTo>
                <a:lnTo>
                  <a:pt x="3589781" y="554329"/>
                </a:lnTo>
                <a:lnTo>
                  <a:pt x="3587115" y="559053"/>
                </a:lnTo>
                <a:lnTo>
                  <a:pt x="3551174" y="620667"/>
                </a:lnTo>
                <a:lnTo>
                  <a:pt x="3559682" y="635253"/>
                </a:lnTo>
                <a:lnTo>
                  <a:pt x="3561079" y="635253"/>
                </a:lnTo>
                <a:lnTo>
                  <a:pt x="3561079" y="619264"/>
                </a:lnTo>
                <a:lnTo>
                  <a:pt x="3574859" y="619264"/>
                </a:lnTo>
                <a:lnTo>
                  <a:pt x="3604132" y="569036"/>
                </a:lnTo>
                <a:lnTo>
                  <a:pt x="3606927" y="564311"/>
                </a:lnTo>
                <a:lnTo>
                  <a:pt x="3605276" y="558241"/>
                </a:lnTo>
                <a:lnTo>
                  <a:pt x="3595878" y="552729"/>
                </a:lnTo>
                <a:close/>
              </a:path>
              <a:path w="3607434" h="660400">
                <a:moveTo>
                  <a:pt x="3551992" y="619264"/>
                </a:moveTo>
                <a:lnTo>
                  <a:pt x="3550355" y="619264"/>
                </a:lnTo>
                <a:lnTo>
                  <a:pt x="3551174" y="620667"/>
                </a:lnTo>
                <a:lnTo>
                  <a:pt x="3551992" y="619264"/>
                </a:lnTo>
                <a:close/>
              </a:path>
              <a:path w="3607434" h="660400">
                <a:moveTo>
                  <a:pt x="3561079" y="579640"/>
                </a:moveTo>
                <a:lnTo>
                  <a:pt x="3541268" y="579640"/>
                </a:lnTo>
                <a:lnTo>
                  <a:pt x="3541268" y="599452"/>
                </a:lnTo>
                <a:lnTo>
                  <a:pt x="3561079" y="599452"/>
                </a:lnTo>
                <a:lnTo>
                  <a:pt x="3561079" y="579640"/>
                </a:lnTo>
                <a:close/>
              </a:path>
              <a:path w="3607434" h="660400">
                <a:moveTo>
                  <a:pt x="3561079" y="540016"/>
                </a:moveTo>
                <a:lnTo>
                  <a:pt x="3541268" y="540016"/>
                </a:lnTo>
                <a:lnTo>
                  <a:pt x="3541268" y="559828"/>
                </a:lnTo>
                <a:lnTo>
                  <a:pt x="3561079" y="559828"/>
                </a:lnTo>
                <a:lnTo>
                  <a:pt x="3561079" y="540016"/>
                </a:lnTo>
                <a:close/>
              </a:path>
            </a:pathLst>
          </a:custGeom>
          <a:solidFill>
            <a:srgbClr val="0078D6"/>
          </a:solidFill>
        </p:spPr>
        <p:txBody>
          <a:bodyPr wrap="square" lIns="0" tIns="0" rIns="0" bIns="0" rtlCol="0"/>
          <a:lstStyle/>
          <a:p>
            <a:endParaRPr/>
          </a:p>
        </p:txBody>
      </p:sp>
      <p:sp>
        <p:nvSpPr>
          <p:cNvPr id="39" name="object 39"/>
          <p:cNvSpPr/>
          <p:nvPr/>
        </p:nvSpPr>
        <p:spPr>
          <a:xfrm>
            <a:off x="4696205" y="2764535"/>
            <a:ext cx="4666615" cy="403225"/>
          </a:xfrm>
          <a:custGeom>
            <a:avLst/>
            <a:gdLst/>
            <a:ahLst/>
            <a:cxnLst/>
            <a:rect l="l" t="t" r="r" b="b"/>
            <a:pathLst>
              <a:path w="4666615" h="403225">
                <a:moveTo>
                  <a:pt x="19812" y="0"/>
                </a:moveTo>
                <a:lnTo>
                  <a:pt x="0" y="0"/>
                </a:lnTo>
                <a:lnTo>
                  <a:pt x="0" y="19812"/>
                </a:lnTo>
                <a:lnTo>
                  <a:pt x="19812" y="19812"/>
                </a:lnTo>
                <a:lnTo>
                  <a:pt x="19812" y="0"/>
                </a:lnTo>
                <a:close/>
              </a:path>
              <a:path w="4666615" h="403225">
                <a:moveTo>
                  <a:pt x="59436" y="0"/>
                </a:moveTo>
                <a:lnTo>
                  <a:pt x="39624" y="0"/>
                </a:lnTo>
                <a:lnTo>
                  <a:pt x="39624" y="19812"/>
                </a:lnTo>
                <a:lnTo>
                  <a:pt x="59436" y="19812"/>
                </a:lnTo>
                <a:lnTo>
                  <a:pt x="59436" y="0"/>
                </a:lnTo>
                <a:close/>
              </a:path>
              <a:path w="4666615" h="403225">
                <a:moveTo>
                  <a:pt x="99060" y="0"/>
                </a:moveTo>
                <a:lnTo>
                  <a:pt x="79248" y="0"/>
                </a:lnTo>
                <a:lnTo>
                  <a:pt x="79248" y="19812"/>
                </a:lnTo>
                <a:lnTo>
                  <a:pt x="99060" y="19812"/>
                </a:lnTo>
                <a:lnTo>
                  <a:pt x="99060" y="0"/>
                </a:lnTo>
                <a:close/>
              </a:path>
              <a:path w="4666615" h="403225">
                <a:moveTo>
                  <a:pt x="138684" y="0"/>
                </a:moveTo>
                <a:lnTo>
                  <a:pt x="118872" y="0"/>
                </a:lnTo>
                <a:lnTo>
                  <a:pt x="118872" y="19812"/>
                </a:lnTo>
                <a:lnTo>
                  <a:pt x="138684" y="19812"/>
                </a:lnTo>
                <a:lnTo>
                  <a:pt x="138684" y="0"/>
                </a:lnTo>
                <a:close/>
              </a:path>
              <a:path w="4666615" h="403225">
                <a:moveTo>
                  <a:pt x="178308" y="0"/>
                </a:moveTo>
                <a:lnTo>
                  <a:pt x="158496" y="0"/>
                </a:lnTo>
                <a:lnTo>
                  <a:pt x="158496" y="19812"/>
                </a:lnTo>
                <a:lnTo>
                  <a:pt x="178308" y="19812"/>
                </a:lnTo>
                <a:lnTo>
                  <a:pt x="178308" y="0"/>
                </a:lnTo>
                <a:close/>
              </a:path>
              <a:path w="4666615" h="403225">
                <a:moveTo>
                  <a:pt x="217932" y="0"/>
                </a:moveTo>
                <a:lnTo>
                  <a:pt x="198120" y="0"/>
                </a:lnTo>
                <a:lnTo>
                  <a:pt x="198120" y="19812"/>
                </a:lnTo>
                <a:lnTo>
                  <a:pt x="217932" y="19812"/>
                </a:lnTo>
                <a:lnTo>
                  <a:pt x="217932" y="0"/>
                </a:lnTo>
                <a:close/>
              </a:path>
              <a:path w="4666615" h="403225">
                <a:moveTo>
                  <a:pt x="257556" y="0"/>
                </a:moveTo>
                <a:lnTo>
                  <a:pt x="237744" y="0"/>
                </a:lnTo>
                <a:lnTo>
                  <a:pt x="237744" y="19812"/>
                </a:lnTo>
                <a:lnTo>
                  <a:pt x="257556" y="19812"/>
                </a:lnTo>
                <a:lnTo>
                  <a:pt x="257556" y="0"/>
                </a:lnTo>
                <a:close/>
              </a:path>
              <a:path w="4666615" h="403225">
                <a:moveTo>
                  <a:pt x="297180" y="0"/>
                </a:moveTo>
                <a:lnTo>
                  <a:pt x="277368" y="0"/>
                </a:lnTo>
                <a:lnTo>
                  <a:pt x="277368" y="19812"/>
                </a:lnTo>
                <a:lnTo>
                  <a:pt x="297180" y="19812"/>
                </a:lnTo>
                <a:lnTo>
                  <a:pt x="297180" y="0"/>
                </a:lnTo>
                <a:close/>
              </a:path>
              <a:path w="4666615" h="403225">
                <a:moveTo>
                  <a:pt x="336804" y="0"/>
                </a:moveTo>
                <a:lnTo>
                  <a:pt x="316992" y="0"/>
                </a:lnTo>
                <a:lnTo>
                  <a:pt x="316992" y="19812"/>
                </a:lnTo>
                <a:lnTo>
                  <a:pt x="336804" y="19812"/>
                </a:lnTo>
                <a:lnTo>
                  <a:pt x="336804" y="0"/>
                </a:lnTo>
                <a:close/>
              </a:path>
              <a:path w="4666615" h="403225">
                <a:moveTo>
                  <a:pt x="376428" y="0"/>
                </a:moveTo>
                <a:lnTo>
                  <a:pt x="356616" y="0"/>
                </a:lnTo>
                <a:lnTo>
                  <a:pt x="356616" y="19812"/>
                </a:lnTo>
                <a:lnTo>
                  <a:pt x="376428" y="19812"/>
                </a:lnTo>
                <a:lnTo>
                  <a:pt x="376428" y="0"/>
                </a:lnTo>
                <a:close/>
              </a:path>
              <a:path w="4666615" h="403225">
                <a:moveTo>
                  <a:pt x="416052" y="0"/>
                </a:moveTo>
                <a:lnTo>
                  <a:pt x="396240" y="0"/>
                </a:lnTo>
                <a:lnTo>
                  <a:pt x="396240" y="19812"/>
                </a:lnTo>
                <a:lnTo>
                  <a:pt x="416052" y="19812"/>
                </a:lnTo>
                <a:lnTo>
                  <a:pt x="416052" y="0"/>
                </a:lnTo>
                <a:close/>
              </a:path>
              <a:path w="4666615" h="403225">
                <a:moveTo>
                  <a:pt x="455676" y="0"/>
                </a:moveTo>
                <a:lnTo>
                  <a:pt x="435864" y="0"/>
                </a:lnTo>
                <a:lnTo>
                  <a:pt x="435864" y="19812"/>
                </a:lnTo>
                <a:lnTo>
                  <a:pt x="455676" y="19812"/>
                </a:lnTo>
                <a:lnTo>
                  <a:pt x="455676" y="0"/>
                </a:lnTo>
                <a:close/>
              </a:path>
              <a:path w="4666615" h="403225">
                <a:moveTo>
                  <a:pt x="495300" y="0"/>
                </a:moveTo>
                <a:lnTo>
                  <a:pt x="475488" y="0"/>
                </a:lnTo>
                <a:lnTo>
                  <a:pt x="475488" y="19812"/>
                </a:lnTo>
                <a:lnTo>
                  <a:pt x="495300" y="19812"/>
                </a:lnTo>
                <a:lnTo>
                  <a:pt x="495300" y="0"/>
                </a:lnTo>
                <a:close/>
              </a:path>
              <a:path w="4666615" h="403225">
                <a:moveTo>
                  <a:pt x="534924" y="0"/>
                </a:moveTo>
                <a:lnTo>
                  <a:pt x="515112" y="0"/>
                </a:lnTo>
                <a:lnTo>
                  <a:pt x="515112" y="19812"/>
                </a:lnTo>
                <a:lnTo>
                  <a:pt x="534924" y="19812"/>
                </a:lnTo>
                <a:lnTo>
                  <a:pt x="534924" y="0"/>
                </a:lnTo>
                <a:close/>
              </a:path>
              <a:path w="4666615" h="403225">
                <a:moveTo>
                  <a:pt x="574548" y="0"/>
                </a:moveTo>
                <a:lnTo>
                  <a:pt x="554736" y="0"/>
                </a:lnTo>
                <a:lnTo>
                  <a:pt x="554736" y="19812"/>
                </a:lnTo>
                <a:lnTo>
                  <a:pt x="574548" y="19812"/>
                </a:lnTo>
                <a:lnTo>
                  <a:pt x="574548" y="0"/>
                </a:lnTo>
                <a:close/>
              </a:path>
              <a:path w="4666615" h="403225">
                <a:moveTo>
                  <a:pt x="614172" y="0"/>
                </a:moveTo>
                <a:lnTo>
                  <a:pt x="594360" y="0"/>
                </a:lnTo>
                <a:lnTo>
                  <a:pt x="594360" y="19812"/>
                </a:lnTo>
                <a:lnTo>
                  <a:pt x="614172" y="19812"/>
                </a:lnTo>
                <a:lnTo>
                  <a:pt x="614172" y="0"/>
                </a:lnTo>
                <a:close/>
              </a:path>
              <a:path w="4666615" h="403225">
                <a:moveTo>
                  <a:pt x="653796" y="0"/>
                </a:moveTo>
                <a:lnTo>
                  <a:pt x="633984" y="0"/>
                </a:lnTo>
                <a:lnTo>
                  <a:pt x="633984" y="19812"/>
                </a:lnTo>
                <a:lnTo>
                  <a:pt x="653796" y="19812"/>
                </a:lnTo>
                <a:lnTo>
                  <a:pt x="653796" y="0"/>
                </a:lnTo>
                <a:close/>
              </a:path>
              <a:path w="4666615" h="403225">
                <a:moveTo>
                  <a:pt x="693420" y="0"/>
                </a:moveTo>
                <a:lnTo>
                  <a:pt x="673608" y="0"/>
                </a:lnTo>
                <a:lnTo>
                  <a:pt x="673608" y="19812"/>
                </a:lnTo>
                <a:lnTo>
                  <a:pt x="693420" y="19812"/>
                </a:lnTo>
                <a:lnTo>
                  <a:pt x="693420" y="0"/>
                </a:lnTo>
                <a:close/>
              </a:path>
              <a:path w="4666615" h="403225">
                <a:moveTo>
                  <a:pt x="733044" y="0"/>
                </a:moveTo>
                <a:lnTo>
                  <a:pt x="713232" y="0"/>
                </a:lnTo>
                <a:lnTo>
                  <a:pt x="713232" y="19812"/>
                </a:lnTo>
                <a:lnTo>
                  <a:pt x="733044" y="19812"/>
                </a:lnTo>
                <a:lnTo>
                  <a:pt x="733044" y="0"/>
                </a:lnTo>
                <a:close/>
              </a:path>
              <a:path w="4666615" h="403225">
                <a:moveTo>
                  <a:pt x="772668" y="0"/>
                </a:moveTo>
                <a:lnTo>
                  <a:pt x="752856" y="0"/>
                </a:lnTo>
                <a:lnTo>
                  <a:pt x="752856" y="19812"/>
                </a:lnTo>
                <a:lnTo>
                  <a:pt x="772668" y="19812"/>
                </a:lnTo>
                <a:lnTo>
                  <a:pt x="772668" y="0"/>
                </a:lnTo>
                <a:close/>
              </a:path>
              <a:path w="4666615" h="403225">
                <a:moveTo>
                  <a:pt x="812292" y="0"/>
                </a:moveTo>
                <a:lnTo>
                  <a:pt x="792480" y="0"/>
                </a:lnTo>
                <a:lnTo>
                  <a:pt x="792480" y="19812"/>
                </a:lnTo>
                <a:lnTo>
                  <a:pt x="812292" y="19812"/>
                </a:lnTo>
                <a:lnTo>
                  <a:pt x="812292" y="0"/>
                </a:lnTo>
                <a:close/>
              </a:path>
              <a:path w="4666615" h="403225">
                <a:moveTo>
                  <a:pt x="851916" y="0"/>
                </a:moveTo>
                <a:lnTo>
                  <a:pt x="832104" y="0"/>
                </a:lnTo>
                <a:lnTo>
                  <a:pt x="832104" y="19812"/>
                </a:lnTo>
                <a:lnTo>
                  <a:pt x="851916" y="19812"/>
                </a:lnTo>
                <a:lnTo>
                  <a:pt x="851916" y="0"/>
                </a:lnTo>
                <a:close/>
              </a:path>
              <a:path w="4666615" h="403225">
                <a:moveTo>
                  <a:pt x="891540" y="0"/>
                </a:moveTo>
                <a:lnTo>
                  <a:pt x="871728" y="0"/>
                </a:lnTo>
                <a:lnTo>
                  <a:pt x="871728" y="19812"/>
                </a:lnTo>
                <a:lnTo>
                  <a:pt x="891540" y="19812"/>
                </a:lnTo>
                <a:lnTo>
                  <a:pt x="891540" y="0"/>
                </a:lnTo>
                <a:close/>
              </a:path>
              <a:path w="4666615" h="403225">
                <a:moveTo>
                  <a:pt x="931164" y="0"/>
                </a:moveTo>
                <a:lnTo>
                  <a:pt x="911352" y="0"/>
                </a:lnTo>
                <a:lnTo>
                  <a:pt x="911352" y="19812"/>
                </a:lnTo>
                <a:lnTo>
                  <a:pt x="931164" y="19812"/>
                </a:lnTo>
                <a:lnTo>
                  <a:pt x="931164" y="0"/>
                </a:lnTo>
                <a:close/>
              </a:path>
              <a:path w="4666615" h="403225">
                <a:moveTo>
                  <a:pt x="970788" y="0"/>
                </a:moveTo>
                <a:lnTo>
                  <a:pt x="950976" y="0"/>
                </a:lnTo>
                <a:lnTo>
                  <a:pt x="950976" y="19812"/>
                </a:lnTo>
                <a:lnTo>
                  <a:pt x="970788" y="19812"/>
                </a:lnTo>
                <a:lnTo>
                  <a:pt x="970788" y="0"/>
                </a:lnTo>
                <a:close/>
              </a:path>
              <a:path w="4666615" h="403225">
                <a:moveTo>
                  <a:pt x="1010412" y="0"/>
                </a:moveTo>
                <a:lnTo>
                  <a:pt x="990600" y="0"/>
                </a:lnTo>
                <a:lnTo>
                  <a:pt x="990600" y="19812"/>
                </a:lnTo>
                <a:lnTo>
                  <a:pt x="1010412" y="19812"/>
                </a:lnTo>
                <a:lnTo>
                  <a:pt x="1010412" y="0"/>
                </a:lnTo>
                <a:close/>
              </a:path>
              <a:path w="4666615" h="403225">
                <a:moveTo>
                  <a:pt x="1050036" y="0"/>
                </a:moveTo>
                <a:lnTo>
                  <a:pt x="1030224" y="0"/>
                </a:lnTo>
                <a:lnTo>
                  <a:pt x="1030224" y="19812"/>
                </a:lnTo>
                <a:lnTo>
                  <a:pt x="1050036" y="19812"/>
                </a:lnTo>
                <a:lnTo>
                  <a:pt x="1050036" y="0"/>
                </a:lnTo>
                <a:close/>
              </a:path>
              <a:path w="4666615" h="403225">
                <a:moveTo>
                  <a:pt x="1089660" y="0"/>
                </a:moveTo>
                <a:lnTo>
                  <a:pt x="1069848" y="0"/>
                </a:lnTo>
                <a:lnTo>
                  <a:pt x="1069848" y="19812"/>
                </a:lnTo>
                <a:lnTo>
                  <a:pt x="1089660" y="19812"/>
                </a:lnTo>
                <a:lnTo>
                  <a:pt x="1089660" y="0"/>
                </a:lnTo>
                <a:close/>
              </a:path>
              <a:path w="4666615" h="403225">
                <a:moveTo>
                  <a:pt x="1129284" y="0"/>
                </a:moveTo>
                <a:lnTo>
                  <a:pt x="1109472" y="0"/>
                </a:lnTo>
                <a:lnTo>
                  <a:pt x="1109472" y="19812"/>
                </a:lnTo>
                <a:lnTo>
                  <a:pt x="1129284" y="19812"/>
                </a:lnTo>
                <a:lnTo>
                  <a:pt x="1129284" y="0"/>
                </a:lnTo>
                <a:close/>
              </a:path>
              <a:path w="4666615" h="403225">
                <a:moveTo>
                  <a:pt x="1168908" y="0"/>
                </a:moveTo>
                <a:lnTo>
                  <a:pt x="1149096" y="0"/>
                </a:lnTo>
                <a:lnTo>
                  <a:pt x="1149096" y="19812"/>
                </a:lnTo>
                <a:lnTo>
                  <a:pt x="1168908" y="19812"/>
                </a:lnTo>
                <a:lnTo>
                  <a:pt x="1168908" y="0"/>
                </a:lnTo>
                <a:close/>
              </a:path>
              <a:path w="4666615" h="403225">
                <a:moveTo>
                  <a:pt x="1208532" y="0"/>
                </a:moveTo>
                <a:lnTo>
                  <a:pt x="1188720" y="0"/>
                </a:lnTo>
                <a:lnTo>
                  <a:pt x="1188720" y="19812"/>
                </a:lnTo>
                <a:lnTo>
                  <a:pt x="1208532" y="19812"/>
                </a:lnTo>
                <a:lnTo>
                  <a:pt x="1208532" y="0"/>
                </a:lnTo>
                <a:close/>
              </a:path>
              <a:path w="4666615" h="403225">
                <a:moveTo>
                  <a:pt x="1248156" y="0"/>
                </a:moveTo>
                <a:lnTo>
                  <a:pt x="1228344" y="0"/>
                </a:lnTo>
                <a:lnTo>
                  <a:pt x="1228344" y="19812"/>
                </a:lnTo>
                <a:lnTo>
                  <a:pt x="1248156" y="19812"/>
                </a:lnTo>
                <a:lnTo>
                  <a:pt x="1248156" y="0"/>
                </a:lnTo>
                <a:close/>
              </a:path>
              <a:path w="4666615" h="403225">
                <a:moveTo>
                  <a:pt x="1287780" y="0"/>
                </a:moveTo>
                <a:lnTo>
                  <a:pt x="1267968" y="0"/>
                </a:lnTo>
                <a:lnTo>
                  <a:pt x="1267968" y="19812"/>
                </a:lnTo>
                <a:lnTo>
                  <a:pt x="1287780" y="19812"/>
                </a:lnTo>
                <a:lnTo>
                  <a:pt x="1287780" y="0"/>
                </a:lnTo>
                <a:close/>
              </a:path>
              <a:path w="4666615" h="403225">
                <a:moveTo>
                  <a:pt x="1327404" y="0"/>
                </a:moveTo>
                <a:lnTo>
                  <a:pt x="1307592" y="0"/>
                </a:lnTo>
                <a:lnTo>
                  <a:pt x="1307592" y="19812"/>
                </a:lnTo>
                <a:lnTo>
                  <a:pt x="1327404" y="19812"/>
                </a:lnTo>
                <a:lnTo>
                  <a:pt x="1327404" y="0"/>
                </a:lnTo>
                <a:close/>
              </a:path>
              <a:path w="4666615" h="403225">
                <a:moveTo>
                  <a:pt x="1367028" y="0"/>
                </a:moveTo>
                <a:lnTo>
                  <a:pt x="1347216" y="0"/>
                </a:lnTo>
                <a:lnTo>
                  <a:pt x="1347216" y="19812"/>
                </a:lnTo>
                <a:lnTo>
                  <a:pt x="1367028" y="19812"/>
                </a:lnTo>
                <a:lnTo>
                  <a:pt x="1367028" y="0"/>
                </a:lnTo>
                <a:close/>
              </a:path>
              <a:path w="4666615" h="403225">
                <a:moveTo>
                  <a:pt x="1406652" y="0"/>
                </a:moveTo>
                <a:lnTo>
                  <a:pt x="1386840" y="0"/>
                </a:lnTo>
                <a:lnTo>
                  <a:pt x="1386840" y="19812"/>
                </a:lnTo>
                <a:lnTo>
                  <a:pt x="1406652" y="19812"/>
                </a:lnTo>
                <a:lnTo>
                  <a:pt x="1406652" y="0"/>
                </a:lnTo>
                <a:close/>
              </a:path>
              <a:path w="4666615" h="403225">
                <a:moveTo>
                  <a:pt x="1446276" y="0"/>
                </a:moveTo>
                <a:lnTo>
                  <a:pt x="1426464" y="0"/>
                </a:lnTo>
                <a:lnTo>
                  <a:pt x="1426464" y="19812"/>
                </a:lnTo>
                <a:lnTo>
                  <a:pt x="1446276" y="19812"/>
                </a:lnTo>
                <a:lnTo>
                  <a:pt x="1446276" y="0"/>
                </a:lnTo>
                <a:close/>
              </a:path>
              <a:path w="4666615" h="403225">
                <a:moveTo>
                  <a:pt x="1485900" y="0"/>
                </a:moveTo>
                <a:lnTo>
                  <a:pt x="1466088" y="0"/>
                </a:lnTo>
                <a:lnTo>
                  <a:pt x="1466088" y="19812"/>
                </a:lnTo>
                <a:lnTo>
                  <a:pt x="1485900" y="19812"/>
                </a:lnTo>
                <a:lnTo>
                  <a:pt x="1485900" y="0"/>
                </a:lnTo>
                <a:close/>
              </a:path>
              <a:path w="4666615" h="403225">
                <a:moveTo>
                  <a:pt x="1525524" y="0"/>
                </a:moveTo>
                <a:lnTo>
                  <a:pt x="1505712" y="0"/>
                </a:lnTo>
                <a:lnTo>
                  <a:pt x="1505712" y="19812"/>
                </a:lnTo>
                <a:lnTo>
                  <a:pt x="1525524" y="19812"/>
                </a:lnTo>
                <a:lnTo>
                  <a:pt x="1525524" y="0"/>
                </a:lnTo>
                <a:close/>
              </a:path>
              <a:path w="4666615" h="403225">
                <a:moveTo>
                  <a:pt x="1565148" y="0"/>
                </a:moveTo>
                <a:lnTo>
                  <a:pt x="1545336" y="0"/>
                </a:lnTo>
                <a:lnTo>
                  <a:pt x="1545336" y="19812"/>
                </a:lnTo>
                <a:lnTo>
                  <a:pt x="1565148" y="19812"/>
                </a:lnTo>
                <a:lnTo>
                  <a:pt x="1565148" y="0"/>
                </a:lnTo>
                <a:close/>
              </a:path>
              <a:path w="4666615" h="403225">
                <a:moveTo>
                  <a:pt x="1604772" y="0"/>
                </a:moveTo>
                <a:lnTo>
                  <a:pt x="1584960" y="0"/>
                </a:lnTo>
                <a:lnTo>
                  <a:pt x="1584960" y="19812"/>
                </a:lnTo>
                <a:lnTo>
                  <a:pt x="1604772" y="19812"/>
                </a:lnTo>
                <a:lnTo>
                  <a:pt x="1604772" y="0"/>
                </a:lnTo>
                <a:close/>
              </a:path>
              <a:path w="4666615" h="403225">
                <a:moveTo>
                  <a:pt x="1644396" y="0"/>
                </a:moveTo>
                <a:lnTo>
                  <a:pt x="1624584" y="0"/>
                </a:lnTo>
                <a:lnTo>
                  <a:pt x="1624584" y="19812"/>
                </a:lnTo>
                <a:lnTo>
                  <a:pt x="1644396" y="19812"/>
                </a:lnTo>
                <a:lnTo>
                  <a:pt x="1644396" y="0"/>
                </a:lnTo>
                <a:close/>
              </a:path>
              <a:path w="4666615" h="403225">
                <a:moveTo>
                  <a:pt x="1684020" y="0"/>
                </a:moveTo>
                <a:lnTo>
                  <a:pt x="1664208" y="0"/>
                </a:lnTo>
                <a:lnTo>
                  <a:pt x="1664208" y="19812"/>
                </a:lnTo>
                <a:lnTo>
                  <a:pt x="1684020" y="19812"/>
                </a:lnTo>
                <a:lnTo>
                  <a:pt x="1684020" y="0"/>
                </a:lnTo>
                <a:close/>
              </a:path>
              <a:path w="4666615" h="403225">
                <a:moveTo>
                  <a:pt x="1723644" y="0"/>
                </a:moveTo>
                <a:lnTo>
                  <a:pt x="1703832" y="0"/>
                </a:lnTo>
                <a:lnTo>
                  <a:pt x="1703832" y="19812"/>
                </a:lnTo>
                <a:lnTo>
                  <a:pt x="1723644" y="19812"/>
                </a:lnTo>
                <a:lnTo>
                  <a:pt x="1723644" y="0"/>
                </a:lnTo>
                <a:close/>
              </a:path>
              <a:path w="4666615" h="403225">
                <a:moveTo>
                  <a:pt x="1763268" y="0"/>
                </a:moveTo>
                <a:lnTo>
                  <a:pt x="1743456" y="0"/>
                </a:lnTo>
                <a:lnTo>
                  <a:pt x="1743456" y="19812"/>
                </a:lnTo>
                <a:lnTo>
                  <a:pt x="1763268" y="19812"/>
                </a:lnTo>
                <a:lnTo>
                  <a:pt x="1763268" y="0"/>
                </a:lnTo>
                <a:close/>
              </a:path>
              <a:path w="4666615" h="403225">
                <a:moveTo>
                  <a:pt x="1802892" y="0"/>
                </a:moveTo>
                <a:lnTo>
                  <a:pt x="1783080" y="0"/>
                </a:lnTo>
                <a:lnTo>
                  <a:pt x="1783080" y="19812"/>
                </a:lnTo>
                <a:lnTo>
                  <a:pt x="1802892" y="19812"/>
                </a:lnTo>
                <a:lnTo>
                  <a:pt x="1802892" y="0"/>
                </a:lnTo>
                <a:close/>
              </a:path>
              <a:path w="4666615" h="403225">
                <a:moveTo>
                  <a:pt x="1842516" y="0"/>
                </a:moveTo>
                <a:lnTo>
                  <a:pt x="1822703" y="0"/>
                </a:lnTo>
                <a:lnTo>
                  <a:pt x="1822703" y="19812"/>
                </a:lnTo>
                <a:lnTo>
                  <a:pt x="1842516" y="19812"/>
                </a:lnTo>
                <a:lnTo>
                  <a:pt x="1842516" y="0"/>
                </a:lnTo>
                <a:close/>
              </a:path>
              <a:path w="4666615" h="403225">
                <a:moveTo>
                  <a:pt x="1882140" y="0"/>
                </a:moveTo>
                <a:lnTo>
                  <a:pt x="1862327" y="0"/>
                </a:lnTo>
                <a:lnTo>
                  <a:pt x="1862327" y="19812"/>
                </a:lnTo>
                <a:lnTo>
                  <a:pt x="1882140" y="19812"/>
                </a:lnTo>
                <a:lnTo>
                  <a:pt x="1882140" y="0"/>
                </a:lnTo>
                <a:close/>
              </a:path>
              <a:path w="4666615" h="403225">
                <a:moveTo>
                  <a:pt x="1921764" y="0"/>
                </a:moveTo>
                <a:lnTo>
                  <a:pt x="1901952" y="0"/>
                </a:lnTo>
                <a:lnTo>
                  <a:pt x="1901952" y="19812"/>
                </a:lnTo>
                <a:lnTo>
                  <a:pt x="1921764" y="19812"/>
                </a:lnTo>
                <a:lnTo>
                  <a:pt x="1921764" y="0"/>
                </a:lnTo>
                <a:close/>
              </a:path>
              <a:path w="4666615" h="403225">
                <a:moveTo>
                  <a:pt x="1961388" y="0"/>
                </a:moveTo>
                <a:lnTo>
                  <a:pt x="1941576" y="0"/>
                </a:lnTo>
                <a:lnTo>
                  <a:pt x="1941576" y="19812"/>
                </a:lnTo>
                <a:lnTo>
                  <a:pt x="1961388" y="19812"/>
                </a:lnTo>
                <a:lnTo>
                  <a:pt x="1961388" y="0"/>
                </a:lnTo>
                <a:close/>
              </a:path>
              <a:path w="4666615" h="403225">
                <a:moveTo>
                  <a:pt x="2001012" y="0"/>
                </a:moveTo>
                <a:lnTo>
                  <a:pt x="1981200" y="0"/>
                </a:lnTo>
                <a:lnTo>
                  <a:pt x="1981200" y="19812"/>
                </a:lnTo>
                <a:lnTo>
                  <a:pt x="2001012" y="19812"/>
                </a:lnTo>
                <a:lnTo>
                  <a:pt x="2001012" y="0"/>
                </a:lnTo>
                <a:close/>
              </a:path>
              <a:path w="4666615" h="403225">
                <a:moveTo>
                  <a:pt x="2040636" y="0"/>
                </a:moveTo>
                <a:lnTo>
                  <a:pt x="2020824" y="0"/>
                </a:lnTo>
                <a:lnTo>
                  <a:pt x="2020824" y="19812"/>
                </a:lnTo>
                <a:lnTo>
                  <a:pt x="2040636" y="19812"/>
                </a:lnTo>
                <a:lnTo>
                  <a:pt x="2040636" y="0"/>
                </a:lnTo>
                <a:close/>
              </a:path>
              <a:path w="4666615" h="403225">
                <a:moveTo>
                  <a:pt x="2080260" y="0"/>
                </a:moveTo>
                <a:lnTo>
                  <a:pt x="2060448" y="0"/>
                </a:lnTo>
                <a:lnTo>
                  <a:pt x="2060448" y="19812"/>
                </a:lnTo>
                <a:lnTo>
                  <a:pt x="2080260" y="19812"/>
                </a:lnTo>
                <a:lnTo>
                  <a:pt x="2080260" y="0"/>
                </a:lnTo>
                <a:close/>
              </a:path>
              <a:path w="4666615" h="403225">
                <a:moveTo>
                  <a:pt x="2119884" y="0"/>
                </a:moveTo>
                <a:lnTo>
                  <a:pt x="2100072" y="0"/>
                </a:lnTo>
                <a:lnTo>
                  <a:pt x="2100072" y="19812"/>
                </a:lnTo>
                <a:lnTo>
                  <a:pt x="2119884" y="19812"/>
                </a:lnTo>
                <a:lnTo>
                  <a:pt x="2119884" y="0"/>
                </a:lnTo>
                <a:close/>
              </a:path>
              <a:path w="4666615" h="403225">
                <a:moveTo>
                  <a:pt x="2159508" y="0"/>
                </a:moveTo>
                <a:lnTo>
                  <a:pt x="2139696" y="0"/>
                </a:lnTo>
                <a:lnTo>
                  <a:pt x="2139696" y="19812"/>
                </a:lnTo>
                <a:lnTo>
                  <a:pt x="2159508" y="19812"/>
                </a:lnTo>
                <a:lnTo>
                  <a:pt x="2159508" y="0"/>
                </a:lnTo>
                <a:close/>
              </a:path>
              <a:path w="4666615" h="403225">
                <a:moveTo>
                  <a:pt x="2199132" y="0"/>
                </a:moveTo>
                <a:lnTo>
                  <a:pt x="2179320" y="0"/>
                </a:lnTo>
                <a:lnTo>
                  <a:pt x="2179320" y="19812"/>
                </a:lnTo>
                <a:lnTo>
                  <a:pt x="2199132" y="19812"/>
                </a:lnTo>
                <a:lnTo>
                  <a:pt x="2199132" y="0"/>
                </a:lnTo>
                <a:close/>
              </a:path>
              <a:path w="4666615" h="403225">
                <a:moveTo>
                  <a:pt x="2238755" y="0"/>
                </a:moveTo>
                <a:lnTo>
                  <a:pt x="2218944" y="0"/>
                </a:lnTo>
                <a:lnTo>
                  <a:pt x="2218944" y="19812"/>
                </a:lnTo>
                <a:lnTo>
                  <a:pt x="2238755" y="19812"/>
                </a:lnTo>
                <a:lnTo>
                  <a:pt x="2238755" y="0"/>
                </a:lnTo>
                <a:close/>
              </a:path>
              <a:path w="4666615" h="403225">
                <a:moveTo>
                  <a:pt x="2278379" y="0"/>
                </a:moveTo>
                <a:lnTo>
                  <a:pt x="2258568" y="0"/>
                </a:lnTo>
                <a:lnTo>
                  <a:pt x="2258568" y="19812"/>
                </a:lnTo>
                <a:lnTo>
                  <a:pt x="2278379" y="19812"/>
                </a:lnTo>
                <a:lnTo>
                  <a:pt x="2278379" y="0"/>
                </a:lnTo>
                <a:close/>
              </a:path>
              <a:path w="4666615" h="403225">
                <a:moveTo>
                  <a:pt x="2318004" y="0"/>
                </a:moveTo>
                <a:lnTo>
                  <a:pt x="2298192" y="0"/>
                </a:lnTo>
                <a:lnTo>
                  <a:pt x="2298192" y="19812"/>
                </a:lnTo>
                <a:lnTo>
                  <a:pt x="2318004" y="19812"/>
                </a:lnTo>
                <a:lnTo>
                  <a:pt x="2318004" y="0"/>
                </a:lnTo>
                <a:close/>
              </a:path>
              <a:path w="4666615" h="403225">
                <a:moveTo>
                  <a:pt x="2357628" y="0"/>
                </a:moveTo>
                <a:lnTo>
                  <a:pt x="2337816" y="0"/>
                </a:lnTo>
                <a:lnTo>
                  <a:pt x="2337816" y="19812"/>
                </a:lnTo>
                <a:lnTo>
                  <a:pt x="2357628" y="19812"/>
                </a:lnTo>
                <a:lnTo>
                  <a:pt x="2357628" y="0"/>
                </a:lnTo>
                <a:close/>
              </a:path>
              <a:path w="4666615" h="403225">
                <a:moveTo>
                  <a:pt x="2397252" y="0"/>
                </a:moveTo>
                <a:lnTo>
                  <a:pt x="2377440" y="0"/>
                </a:lnTo>
                <a:lnTo>
                  <a:pt x="2377440" y="19812"/>
                </a:lnTo>
                <a:lnTo>
                  <a:pt x="2397252" y="19812"/>
                </a:lnTo>
                <a:lnTo>
                  <a:pt x="2397252" y="0"/>
                </a:lnTo>
                <a:close/>
              </a:path>
              <a:path w="4666615" h="403225">
                <a:moveTo>
                  <a:pt x="2436876" y="0"/>
                </a:moveTo>
                <a:lnTo>
                  <a:pt x="2417064" y="0"/>
                </a:lnTo>
                <a:lnTo>
                  <a:pt x="2417064" y="19812"/>
                </a:lnTo>
                <a:lnTo>
                  <a:pt x="2436876" y="19812"/>
                </a:lnTo>
                <a:lnTo>
                  <a:pt x="2436876" y="0"/>
                </a:lnTo>
                <a:close/>
              </a:path>
              <a:path w="4666615" h="403225">
                <a:moveTo>
                  <a:pt x="2476500" y="0"/>
                </a:moveTo>
                <a:lnTo>
                  <a:pt x="2456688" y="0"/>
                </a:lnTo>
                <a:lnTo>
                  <a:pt x="2456688" y="19812"/>
                </a:lnTo>
                <a:lnTo>
                  <a:pt x="2476500" y="19812"/>
                </a:lnTo>
                <a:lnTo>
                  <a:pt x="2476500" y="0"/>
                </a:lnTo>
                <a:close/>
              </a:path>
              <a:path w="4666615" h="403225">
                <a:moveTo>
                  <a:pt x="2516124" y="0"/>
                </a:moveTo>
                <a:lnTo>
                  <a:pt x="2496312" y="0"/>
                </a:lnTo>
                <a:lnTo>
                  <a:pt x="2496312" y="19812"/>
                </a:lnTo>
                <a:lnTo>
                  <a:pt x="2516124" y="19812"/>
                </a:lnTo>
                <a:lnTo>
                  <a:pt x="2516124" y="0"/>
                </a:lnTo>
                <a:close/>
              </a:path>
              <a:path w="4666615" h="403225">
                <a:moveTo>
                  <a:pt x="2555748" y="0"/>
                </a:moveTo>
                <a:lnTo>
                  <a:pt x="2535936" y="0"/>
                </a:lnTo>
                <a:lnTo>
                  <a:pt x="2535936" y="19812"/>
                </a:lnTo>
                <a:lnTo>
                  <a:pt x="2555748" y="19812"/>
                </a:lnTo>
                <a:lnTo>
                  <a:pt x="2555748" y="0"/>
                </a:lnTo>
                <a:close/>
              </a:path>
              <a:path w="4666615" h="403225">
                <a:moveTo>
                  <a:pt x="2595372" y="0"/>
                </a:moveTo>
                <a:lnTo>
                  <a:pt x="2575560" y="0"/>
                </a:lnTo>
                <a:lnTo>
                  <a:pt x="2575560" y="19812"/>
                </a:lnTo>
                <a:lnTo>
                  <a:pt x="2595372" y="19812"/>
                </a:lnTo>
                <a:lnTo>
                  <a:pt x="2595372" y="0"/>
                </a:lnTo>
                <a:close/>
              </a:path>
              <a:path w="4666615" h="403225">
                <a:moveTo>
                  <a:pt x="2634996" y="0"/>
                </a:moveTo>
                <a:lnTo>
                  <a:pt x="2615184" y="0"/>
                </a:lnTo>
                <a:lnTo>
                  <a:pt x="2615184" y="19812"/>
                </a:lnTo>
                <a:lnTo>
                  <a:pt x="2634996" y="19812"/>
                </a:lnTo>
                <a:lnTo>
                  <a:pt x="2634996" y="0"/>
                </a:lnTo>
                <a:close/>
              </a:path>
              <a:path w="4666615" h="403225">
                <a:moveTo>
                  <a:pt x="2674620" y="0"/>
                </a:moveTo>
                <a:lnTo>
                  <a:pt x="2654808" y="0"/>
                </a:lnTo>
                <a:lnTo>
                  <a:pt x="2654808" y="19812"/>
                </a:lnTo>
                <a:lnTo>
                  <a:pt x="2674620" y="19812"/>
                </a:lnTo>
                <a:lnTo>
                  <a:pt x="2674620" y="0"/>
                </a:lnTo>
                <a:close/>
              </a:path>
              <a:path w="4666615" h="403225">
                <a:moveTo>
                  <a:pt x="2714244" y="0"/>
                </a:moveTo>
                <a:lnTo>
                  <a:pt x="2694432" y="0"/>
                </a:lnTo>
                <a:lnTo>
                  <a:pt x="2694432" y="19812"/>
                </a:lnTo>
                <a:lnTo>
                  <a:pt x="2714244" y="19812"/>
                </a:lnTo>
                <a:lnTo>
                  <a:pt x="2714244" y="0"/>
                </a:lnTo>
                <a:close/>
              </a:path>
              <a:path w="4666615" h="403225">
                <a:moveTo>
                  <a:pt x="2753868" y="0"/>
                </a:moveTo>
                <a:lnTo>
                  <a:pt x="2734055" y="0"/>
                </a:lnTo>
                <a:lnTo>
                  <a:pt x="2734055" y="19812"/>
                </a:lnTo>
                <a:lnTo>
                  <a:pt x="2753868" y="19812"/>
                </a:lnTo>
                <a:lnTo>
                  <a:pt x="2753868" y="0"/>
                </a:lnTo>
                <a:close/>
              </a:path>
              <a:path w="4666615" h="403225">
                <a:moveTo>
                  <a:pt x="2793492" y="0"/>
                </a:moveTo>
                <a:lnTo>
                  <a:pt x="2773679" y="0"/>
                </a:lnTo>
                <a:lnTo>
                  <a:pt x="2773679" y="19812"/>
                </a:lnTo>
                <a:lnTo>
                  <a:pt x="2793492" y="19812"/>
                </a:lnTo>
                <a:lnTo>
                  <a:pt x="2793492" y="0"/>
                </a:lnTo>
                <a:close/>
              </a:path>
              <a:path w="4666615" h="403225">
                <a:moveTo>
                  <a:pt x="2833116" y="0"/>
                </a:moveTo>
                <a:lnTo>
                  <a:pt x="2813304" y="0"/>
                </a:lnTo>
                <a:lnTo>
                  <a:pt x="2813304" y="19812"/>
                </a:lnTo>
                <a:lnTo>
                  <a:pt x="2833116" y="19812"/>
                </a:lnTo>
                <a:lnTo>
                  <a:pt x="2833116" y="0"/>
                </a:lnTo>
                <a:close/>
              </a:path>
              <a:path w="4666615" h="403225">
                <a:moveTo>
                  <a:pt x="2872740" y="0"/>
                </a:moveTo>
                <a:lnTo>
                  <a:pt x="2852928" y="0"/>
                </a:lnTo>
                <a:lnTo>
                  <a:pt x="2852928" y="19812"/>
                </a:lnTo>
                <a:lnTo>
                  <a:pt x="2872740" y="19812"/>
                </a:lnTo>
                <a:lnTo>
                  <a:pt x="2872740" y="0"/>
                </a:lnTo>
                <a:close/>
              </a:path>
              <a:path w="4666615" h="403225">
                <a:moveTo>
                  <a:pt x="2912364" y="0"/>
                </a:moveTo>
                <a:lnTo>
                  <a:pt x="2892552" y="0"/>
                </a:lnTo>
                <a:lnTo>
                  <a:pt x="2892552" y="19812"/>
                </a:lnTo>
                <a:lnTo>
                  <a:pt x="2912364" y="19812"/>
                </a:lnTo>
                <a:lnTo>
                  <a:pt x="2912364" y="0"/>
                </a:lnTo>
                <a:close/>
              </a:path>
              <a:path w="4666615" h="403225">
                <a:moveTo>
                  <a:pt x="2951988" y="0"/>
                </a:moveTo>
                <a:lnTo>
                  <a:pt x="2932176" y="0"/>
                </a:lnTo>
                <a:lnTo>
                  <a:pt x="2932176" y="19812"/>
                </a:lnTo>
                <a:lnTo>
                  <a:pt x="2951988" y="19812"/>
                </a:lnTo>
                <a:lnTo>
                  <a:pt x="2951988" y="0"/>
                </a:lnTo>
                <a:close/>
              </a:path>
              <a:path w="4666615" h="403225">
                <a:moveTo>
                  <a:pt x="2991612" y="0"/>
                </a:moveTo>
                <a:lnTo>
                  <a:pt x="2971800" y="0"/>
                </a:lnTo>
                <a:lnTo>
                  <a:pt x="2971800" y="19812"/>
                </a:lnTo>
                <a:lnTo>
                  <a:pt x="2991612" y="19812"/>
                </a:lnTo>
                <a:lnTo>
                  <a:pt x="2991612" y="0"/>
                </a:lnTo>
                <a:close/>
              </a:path>
              <a:path w="4666615" h="403225">
                <a:moveTo>
                  <a:pt x="3031236" y="0"/>
                </a:moveTo>
                <a:lnTo>
                  <a:pt x="3011424" y="0"/>
                </a:lnTo>
                <a:lnTo>
                  <a:pt x="3011424" y="19812"/>
                </a:lnTo>
                <a:lnTo>
                  <a:pt x="3031236" y="19812"/>
                </a:lnTo>
                <a:lnTo>
                  <a:pt x="3031236" y="0"/>
                </a:lnTo>
                <a:close/>
              </a:path>
              <a:path w="4666615" h="403225">
                <a:moveTo>
                  <a:pt x="3070860" y="0"/>
                </a:moveTo>
                <a:lnTo>
                  <a:pt x="3051048" y="0"/>
                </a:lnTo>
                <a:lnTo>
                  <a:pt x="3051048" y="19812"/>
                </a:lnTo>
                <a:lnTo>
                  <a:pt x="3070860" y="19812"/>
                </a:lnTo>
                <a:lnTo>
                  <a:pt x="3070860" y="0"/>
                </a:lnTo>
                <a:close/>
              </a:path>
              <a:path w="4666615" h="403225">
                <a:moveTo>
                  <a:pt x="3110484" y="0"/>
                </a:moveTo>
                <a:lnTo>
                  <a:pt x="3090672" y="0"/>
                </a:lnTo>
                <a:lnTo>
                  <a:pt x="3090672" y="19812"/>
                </a:lnTo>
                <a:lnTo>
                  <a:pt x="3110484" y="19812"/>
                </a:lnTo>
                <a:lnTo>
                  <a:pt x="3110484" y="0"/>
                </a:lnTo>
                <a:close/>
              </a:path>
              <a:path w="4666615" h="403225">
                <a:moveTo>
                  <a:pt x="3150108" y="0"/>
                </a:moveTo>
                <a:lnTo>
                  <a:pt x="3130296" y="0"/>
                </a:lnTo>
                <a:lnTo>
                  <a:pt x="3130296" y="19812"/>
                </a:lnTo>
                <a:lnTo>
                  <a:pt x="3150108" y="19812"/>
                </a:lnTo>
                <a:lnTo>
                  <a:pt x="3150108" y="0"/>
                </a:lnTo>
                <a:close/>
              </a:path>
              <a:path w="4666615" h="403225">
                <a:moveTo>
                  <a:pt x="3189732" y="0"/>
                </a:moveTo>
                <a:lnTo>
                  <a:pt x="3169920" y="0"/>
                </a:lnTo>
                <a:lnTo>
                  <a:pt x="3169920" y="19812"/>
                </a:lnTo>
                <a:lnTo>
                  <a:pt x="3189732" y="19812"/>
                </a:lnTo>
                <a:lnTo>
                  <a:pt x="3189732" y="0"/>
                </a:lnTo>
                <a:close/>
              </a:path>
              <a:path w="4666615" h="403225">
                <a:moveTo>
                  <a:pt x="3229355" y="0"/>
                </a:moveTo>
                <a:lnTo>
                  <a:pt x="3209544" y="0"/>
                </a:lnTo>
                <a:lnTo>
                  <a:pt x="3209544" y="19812"/>
                </a:lnTo>
                <a:lnTo>
                  <a:pt x="3229355" y="19812"/>
                </a:lnTo>
                <a:lnTo>
                  <a:pt x="3229355" y="0"/>
                </a:lnTo>
                <a:close/>
              </a:path>
              <a:path w="4666615" h="403225">
                <a:moveTo>
                  <a:pt x="3268979" y="0"/>
                </a:moveTo>
                <a:lnTo>
                  <a:pt x="3249168" y="0"/>
                </a:lnTo>
                <a:lnTo>
                  <a:pt x="3249168" y="19812"/>
                </a:lnTo>
                <a:lnTo>
                  <a:pt x="3268979" y="19812"/>
                </a:lnTo>
                <a:lnTo>
                  <a:pt x="3268979" y="0"/>
                </a:lnTo>
                <a:close/>
              </a:path>
              <a:path w="4666615" h="403225">
                <a:moveTo>
                  <a:pt x="3308604" y="0"/>
                </a:moveTo>
                <a:lnTo>
                  <a:pt x="3288792" y="0"/>
                </a:lnTo>
                <a:lnTo>
                  <a:pt x="3288792" y="19812"/>
                </a:lnTo>
                <a:lnTo>
                  <a:pt x="3308604" y="19812"/>
                </a:lnTo>
                <a:lnTo>
                  <a:pt x="3308604" y="0"/>
                </a:lnTo>
                <a:close/>
              </a:path>
              <a:path w="4666615" h="403225">
                <a:moveTo>
                  <a:pt x="3348228" y="0"/>
                </a:moveTo>
                <a:lnTo>
                  <a:pt x="3328416" y="0"/>
                </a:lnTo>
                <a:lnTo>
                  <a:pt x="3328416" y="19812"/>
                </a:lnTo>
                <a:lnTo>
                  <a:pt x="3348228" y="19812"/>
                </a:lnTo>
                <a:lnTo>
                  <a:pt x="3348228" y="0"/>
                </a:lnTo>
                <a:close/>
              </a:path>
              <a:path w="4666615" h="403225">
                <a:moveTo>
                  <a:pt x="3387852" y="0"/>
                </a:moveTo>
                <a:lnTo>
                  <a:pt x="3368040" y="0"/>
                </a:lnTo>
                <a:lnTo>
                  <a:pt x="3368040" y="19812"/>
                </a:lnTo>
                <a:lnTo>
                  <a:pt x="3387852" y="19812"/>
                </a:lnTo>
                <a:lnTo>
                  <a:pt x="3387852" y="0"/>
                </a:lnTo>
                <a:close/>
              </a:path>
              <a:path w="4666615" h="403225">
                <a:moveTo>
                  <a:pt x="3427476" y="0"/>
                </a:moveTo>
                <a:lnTo>
                  <a:pt x="3407664" y="0"/>
                </a:lnTo>
                <a:lnTo>
                  <a:pt x="3407664" y="19812"/>
                </a:lnTo>
                <a:lnTo>
                  <a:pt x="3427476" y="19812"/>
                </a:lnTo>
                <a:lnTo>
                  <a:pt x="3427476" y="0"/>
                </a:lnTo>
                <a:close/>
              </a:path>
              <a:path w="4666615" h="403225">
                <a:moveTo>
                  <a:pt x="3467100" y="0"/>
                </a:moveTo>
                <a:lnTo>
                  <a:pt x="3447288" y="0"/>
                </a:lnTo>
                <a:lnTo>
                  <a:pt x="3447288" y="19812"/>
                </a:lnTo>
                <a:lnTo>
                  <a:pt x="3467100" y="19812"/>
                </a:lnTo>
                <a:lnTo>
                  <a:pt x="3467100" y="0"/>
                </a:lnTo>
                <a:close/>
              </a:path>
              <a:path w="4666615" h="403225">
                <a:moveTo>
                  <a:pt x="3506724" y="0"/>
                </a:moveTo>
                <a:lnTo>
                  <a:pt x="3486912" y="0"/>
                </a:lnTo>
                <a:lnTo>
                  <a:pt x="3486912" y="19812"/>
                </a:lnTo>
                <a:lnTo>
                  <a:pt x="3506724" y="19812"/>
                </a:lnTo>
                <a:lnTo>
                  <a:pt x="3506724" y="0"/>
                </a:lnTo>
                <a:close/>
              </a:path>
              <a:path w="4666615" h="403225">
                <a:moveTo>
                  <a:pt x="3546348" y="0"/>
                </a:moveTo>
                <a:lnTo>
                  <a:pt x="3526536" y="0"/>
                </a:lnTo>
                <a:lnTo>
                  <a:pt x="3526536" y="19812"/>
                </a:lnTo>
                <a:lnTo>
                  <a:pt x="3546348" y="19812"/>
                </a:lnTo>
                <a:lnTo>
                  <a:pt x="3546348" y="0"/>
                </a:lnTo>
                <a:close/>
              </a:path>
              <a:path w="4666615" h="403225">
                <a:moveTo>
                  <a:pt x="3585972" y="0"/>
                </a:moveTo>
                <a:lnTo>
                  <a:pt x="3566160" y="0"/>
                </a:lnTo>
                <a:lnTo>
                  <a:pt x="3566160" y="19812"/>
                </a:lnTo>
                <a:lnTo>
                  <a:pt x="3585972" y="19812"/>
                </a:lnTo>
                <a:lnTo>
                  <a:pt x="3585972" y="0"/>
                </a:lnTo>
                <a:close/>
              </a:path>
              <a:path w="4666615" h="403225">
                <a:moveTo>
                  <a:pt x="3625596" y="0"/>
                </a:moveTo>
                <a:lnTo>
                  <a:pt x="3605784" y="0"/>
                </a:lnTo>
                <a:lnTo>
                  <a:pt x="3605784" y="19812"/>
                </a:lnTo>
                <a:lnTo>
                  <a:pt x="3625596" y="19812"/>
                </a:lnTo>
                <a:lnTo>
                  <a:pt x="3625596" y="0"/>
                </a:lnTo>
                <a:close/>
              </a:path>
              <a:path w="4666615" h="403225">
                <a:moveTo>
                  <a:pt x="3665220" y="0"/>
                </a:moveTo>
                <a:lnTo>
                  <a:pt x="3645408" y="0"/>
                </a:lnTo>
                <a:lnTo>
                  <a:pt x="3645408" y="19812"/>
                </a:lnTo>
                <a:lnTo>
                  <a:pt x="3665220" y="19812"/>
                </a:lnTo>
                <a:lnTo>
                  <a:pt x="3665220" y="0"/>
                </a:lnTo>
                <a:close/>
              </a:path>
              <a:path w="4666615" h="403225">
                <a:moveTo>
                  <a:pt x="3704844" y="0"/>
                </a:moveTo>
                <a:lnTo>
                  <a:pt x="3685032" y="0"/>
                </a:lnTo>
                <a:lnTo>
                  <a:pt x="3685032" y="19812"/>
                </a:lnTo>
                <a:lnTo>
                  <a:pt x="3704844" y="19812"/>
                </a:lnTo>
                <a:lnTo>
                  <a:pt x="3704844" y="0"/>
                </a:lnTo>
                <a:close/>
              </a:path>
              <a:path w="4666615" h="403225">
                <a:moveTo>
                  <a:pt x="3744468" y="0"/>
                </a:moveTo>
                <a:lnTo>
                  <a:pt x="3724655" y="0"/>
                </a:lnTo>
                <a:lnTo>
                  <a:pt x="3724655" y="19812"/>
                </a:lnTo>
                <a:lnTo>
                  <a:pt x="3744468" y="19812"/>
                </a:lnTo>
                <a:lnTo>
                  <a:pt x="3744468" y="0"/>
                </a:lnTo>
                <a:close/>
              </a:path>
              <a:path w="4666615" h="403225">
                <a:moveTo>
                  <a:pt x="3784092" y="0"/>
                </a:moveTo>
                <a:lnTo>
                  <a:pt x="3764279" y="0"/>
                </a:lnTo>
                <a:lnTo>
                  <a:pt x="3764279" y="19812"/>
                </a:lnTo>
                <a:lnTo>
                  <a:pt x="3784092" y="19812"/>
                </a:lnTo>
                <a:lnTo>
                  <a:pt x="3784092" y="0"/>
                </a:lnTo>
                <a:close/>
              </a:path>
              <a:path w="4666615" h="403225">
                <a:moveTo>
                  <a:pt x="3823716" y="0"/>
                </a:moveTo>
                <a:lnTo>
                  <a:pt x="3803904" y="0"/>
                </a:lnTo>
                <a:lnTo>
                  <a:pt x="3803904" y="19812"/>
                </a:lnTo>
                <a:lnTo>
                  <a:pt x="3823716" y="19812"/>
                </a:lnTo>
                <a:lnTo>
                  <a:pt x="3823716" y="0"/>
                </a:lnTo>
                <a:close/>
              </a:path>
              <a:path w="4666615" h="403225">
                <a:moveTo>
                  <a:pt x="3863340" y="0"/>
                </a:moveTo>
                <a:lnTo>
                  <a:pt x="3843528" y="0"/>
                </a:lnTo>
                <a:lnTo>
                  <a:pt x="3843528" y="19812"/>
                </a:lnTo>
                <a:lnTo>
                  <a:pt x="3863340" y="19812"/>
                </a:lnTo>
                <a:lnTo>
                  <a:pt x="3863340" y="0"/>
                </a:lnTo>
                <a:close/>
              </a:path>
              <a:path w="4666615" h="403225">
                <a:moveTo>
                  <a:pt x="3902964" y="0"/>
                </a:moveTo>
                <a:lnTo>
                  <a:pt x="3883152" y="0"/>
                </a:lnTo>
                <a:lnTo>
                  <a:pt x="3883152" y="19812"/>
                </a:lnTo>
                <a:lnTo>
                  <a:pt x="3902964" y="19812"/>
                </a:lnTo>
                <a:lnTo>
                  <a:pt x="3902964" y="0"/>
                </a:lnTo>
                <a:close/>
              </a:path>
              <a:path w="4666615" h="403225">
                <a:moveTo>
                  <a:pt x="3942588" y="0"/>
                </a:moveTo>
                <a:lnTo>
                  <a:pt x="3922776" y="0"/>
                </a:lnTo>
                <a:lnTo>
                  <a:pt x="3922776" y="19812"/>
                </a:lnTo>
                <a:lnTo>
                  <a:pt x="3942588" y="19812"/>
                </a:lnTo>
                <a:lnTo>
                  <a:pt x="3942588" y="0"/>
                </a:lnTo>
                <a:close/>
              </a:path>
              <a:path w="4666615" h="403225">
                <a:moveTo>
                  <a:pt x="3982212" y="0"/>
                </a:moveTo>
                <a:lnTo>
                  <a:pt x="3962400" y="0"/>
                </a:lnTo>
                <a:lnTo>
                  <a:pt x="3962400" y="19812"/>
                </a:lnTo>
                <a:lnTo>
                  <a:pt x="3982212" y="19812"/>
                </a:lnTo>
                <a:lnTo>
                  <a:pt x="3982212" y="0"/>
                </a:lnTo>
                <a:close/>
              </a:path>
              <a:path w="4666615" h="403225">
                <a:moveTo>
                  <a:pt x="4021836" y="0"/>
                </a:moveTo>
                <a:lnTo>
                  <a:pt x="4002024" y="0"/>
                </a:lnTo>
                <a:lnTo>
                  <a:pt x="4002024" y="19812"/>
                </a:lnTo>
                <a:lnTo>
                  <a:pt x="4021836" y="19812"/>
                </a:lnTo>
                <a:lnTo>
                  <a:pt x="4021836" y="0"/>
                </a:lnTo>
                <a:close/>
              </a:path>
              <a:path w="4666615" h="403225">
                <a:moveTo>
                  <a:pt x="4061460" y="0"/>
                </a:moveTo>
                <a:lnTo>
                  <a:pt x="4041648" y="0"/>
                </a:lnTo>
                <a:lnTo>
                  <a:pt x="4041648" y="19812"/>
                </a:lnTo>
                <a:lnTo>
                  <a:pt x="4061460" y="19812"/>
                </a:lnTo>
                <a:lnTo>
                  <a:pt x="4061460" y="0"/>
                </a:lnTo>
                <a:close/>
              </a:path>
              <a:path w="4666615" h="403225">
                <a:moveTo>
                  <a:pt x="4101084" y="0"/>
                </a:moveTo>
                <a:lnTo>
                  <a:pt x="4081272" y="0"/>
                </a:lnTo>
                <a:lnTo>
                  <a:pt x="4081272" y="19812"/>
                </a:lnTo>
                <a:lnTo>
                  <a:pt x="4101084" y="19812"/>
                </a:lnTo>
                <a:lnTo>
                  <a:pt x="4101084" y="0"/>
                </a:lnTo>
                <a:close/>
              </a:path>
              <a:path w="4666615" h="403225">
                <a:moveTo>
                  <a:pt x="4140708" y="0"/>
                </a:moveTo>
                <a:lnTo>
                  <a:pt x="4120896" y="0"/>
                </a:lnTo>
                <a:lnTo>
                  <a:pt x="4120896" y="19812"/>
                </a:lnTo>
                <a:lnTo>
                  <a:pt x="4140708" y="19812"/>
                </a:lnTo>
                <a:lnTo>
                  <a:pt x="4140708" y="0"/>
                </a:lnTo>
                <a:close/>
              </a:path>
              <a:path w="4666615" h="403225">
                <a:moveTo>
                  <a:pt x="4180332" y="0"/>
                </a:moveTo>
                <a:lnTo>
                  <a:pt x="4160520" y="0"/>
                </a:lnTo>
                <a:lnTo>
                  <a:pt x="4160520" y="19812"/>
                </a:lnTo>
                <a:lnTo>
                  <a:pt x="4180332" y="19812"/>
                </a:lnTo>
                <a:lnTo>
                  <a:pt x="4180332" y="0"/>
                </a:lnTo>
                <a:close/>
              </a:path>
              <a:path w="4666615" h="403225">
                <a:moveTo>
                  <a:pt x="4219956" y="0"/>
                </a:moveTo>
                <a:lnTo>
                  <a:pt x="4200144" y="0"/>
                </a:lnTo>
                <a:lnTo>
                  <a:pt x="4200144" y="19812"/>
                </a:lnTo>
                <a:lnTo>
                  <a:pt x="4219956" y="19812"/>
                </a:lnTo>
                <a:lnTo>
                  <a:pt x="4219956" y="0"/>
                </a:lnTo>
                <a:close/>
              </a:path>
              <a:path w="4666615" h="403225">
                <a:moveTo>
                  <a:pt x="4259580" y="0"/>
                </a:moveTo>
                <a:lnTo>
                  <a:pt x="4239768" y="0"/>
                </a:lnTo>
                <a:lnTo>
                  <a:pt x="4239768" y="19812"/>
                </a:lnTo>
                <a:lnTo>
                  <a:pt x="4259580" y="19812"/>
                </a:lnTo>
                <a:lnTo>
                  <a:pt x="4259580" y="0"/>
                </a:lnTo>
                <a:close/>
              </a:path>
              <a:path w="4666615" h="403225">
                <a:moveTo>
                  <a:pt x="4299204" y="0"/>
                </a:moveTo>
                <a:lnTo>
                  <a:pt x="4279392" y="0"/>
                </a:lnTo>
                <a:lnTo>
                  <a:pt x="4279392" y="19812"/>
                </a:lnTo>
                <a:lnTo>
                  <a:pt x="4299204" y="19812"/>
                </a:lnTo>
                <a:lnTo>
                  <a:pt x="4299204" y="0"/>
                </a:lnTo>
                <a:close/>
              </a:path>
              <a:path w="4666615" h="403225">
                <a:moveTo>
                  <a:pt x="4338828" y="0"/>
                </a:moveTo>
                <a:lnTo>
                  <a:pt x="4319016" y="0"/>
                </a:lnTo>
                <a:lnTo>
                  <a:pt x="4319016" y="19812"/>
                </a:lnTo>
                <a:lnTo>
                  <a:pt x="4338828" y="19812"/>
                </a:lnTo>
                <a:lnTo>
                  <a:pt x="4338828" y="0"/>
                </a:lnTo>
                <a:close/>
              </a:path>
              <a:path w="4666615" h="403225">
                <a:moveTo>
                  <a:pt x="4378452" y="0"/>
                </a:moveTo>
                <a:lnTo>
                  <a:pt x="4358640" y="0"/>
                </a:lnTo>
                <a:lnTo>
                  <a:pt x="4358640" y="19812"/>
                </a:lnTo>
                <a:lnTo>
                  <a:pt x="4378452" y="19812"/>
                </a:lnTo>
                <a:lnTo>
                  <a:pt x="4378452" y="0"/>
                </a:lnTo>
                <a:close/>
              </a:path>
              <a:path w="4666615" h="403225">
                <a:moveTo>
                  <a:pt x="4418076" y="0"/>
                </a:moveTo>
                <a:lnTo>
                  <a:pt x="4398264" y="0"/>
                </a:lnTo>
                <a:lnTo>
                  <a:pt x="4398264" y="19812"/>
                </a:lnTo>
                <a:lnTo>
                  <a:pt x="4418076" y="19812"/>
                </a:lnTo>
                <a:lnTo>
                  <a:pt x="4418076" y="0"/>
                </a:lnTo>
                <a:close/>
              </a:path>
              <a:path w="4666615" h="403225">
                <a:moveTo>
                  <a:pt x="4457700" y="0"/>
                </a:moveTo>
                <a:lnTo>
                  <a:pt x="4437888" y="0"/>
                </a:lnTo>
                <a:lnTo>
                  <a:pt x="4437888" y="19812"/>
                </a:lnTo>
                <a:lnTo>
                  <a:pt x="4457700" y="19812"/>
                </a:lnTo>
                <a:lnTo>
                  <a:pt x="4457700" y="0"/>
                </a:lnTo>
                <a:close/>
              </a:path>
              <a:path w="4666615" h="403225">
                <a:moveTo>
                  <a:pt x="4497324" y="0"/>
                </a:moveTo>
                <a:lnTo>
                  <a:pt x="4477512" y="0"/>
                </a:lnTo>
                <a:lnTo>
                  <a:pt x="4477512" y="19812"/>
                </a:lnTo>
                <a:lnTo>
                  <a:pt x="4497324" y="19812"/>
                </a:lnTo>
                <a:lnTo>
                  <a:pt x="4497324" y="0"/>
                </a:lnTo>
                <a:close/>
              </a:path>
              <a:path w="4666615" h="403225">
                <a:moveTo>
                  <a:pt x="4536948" y="0"/>
                </a:moveTo>
                <a:lnTo>
                  <a:pt x="4517136" y="0"/>
                </a:lnTo>
                <a:lnTo>
                  <a:pt x="4517136" y="19812"/>
                </a:lnTo>
                <a:lnTo>
                  <a:pt x="4536948" y="19812"/>
                </a:lnTo>
                <a:lnTo>
                  <a:pt x="4536948" y="0"/>
                </a:lnTo>
                <a:close/>
              </a:path>
              <a:path w="4666615" h="403225">
                <a:moveTo>
                  <a:pt x="4576572" y="0"/>
                </a:moveTo>
                <a:lnTo>
                  <a:pt x="4556760" y="0"/>
                </a:lnTo>
                <a:lnTo>
                  <a:pt x="4556760" y="19812"/>
                </a:lnTo>
                <a:lnTo>
                  <a:pt x="4576572" y="19812"/>
                </a:lnTo>
                <a:lnTo>
                  <a:pt x="4576572" y="0"/>
                </a:lnTo>
                <a:close/>
              </a:path>
              <a:path w="4666615" h="403225">
                <a:moveTo>
                  <a:pt x="4616323" y="0"/>
                </a:moveTo>
                <a:lnTo>
                  <a:pt x="4596384" y="0"/>
                </a:lnTo>
                <a:lnTo>
                  <a:pt x="4596384" y="19812"/>
                </a:lnTo>
                <a:lnTo>
                  <a:pt x="4610862" y="19812"/>
                </a:lnTo>
                <a:lnTo>
                  <a:pt x="4606290" y="15239"/>
                </a:lnTo>
                <a:lnTo>
                  <a:pt x="4600956" y="15239"/>
                </a:lnTo>
                <a:lnTo>
                  <a:pt x="4600956" y="9905"/>
                </a:lnTo>
                <a:lnTo>
                  <a:pt x="4620768" y="9905"/>
                </a:lnTo>
                <a:lnTo>
                  <a:pt x="4620768" y="4444"/>
                </a:lnTo>
                <a:lnTo>
                  <a:pt x="4616323" y="0"/>
                </a:lnTo>
                <a:close/>
              </a:path>
              <a:path w="4666615" h="403225">
                <a:moveTo>
                  <a:pt x="4600956" y="9905"/>
                </a:moveTo>
                <a:lnTo>
                  <a:pt x="4600956" y="15239"/>
                </a:lnTo>
                <a:lnTo>
                  <a:pt x="4606290" y="15239"/>
                </a:lnTo>
                <a:lnTo>
                  <a:pt x="4600956" y="9905"/>
                </a:lnTo>
                <a:close/>
              </a:path>
              <a:path w="4666615" h="403225">
                <a:moveTo>
                  <a:pt x="4620768" y="9905"/>
                </a:moveTo>
                <a:lnTo>
                  <a:pt x="4600956" y="9905"/>
                </a:lnTo>
                <a:lnTo>
                  <a:pt x="4606290" y="15239"/>
                </a:lnTo>
                <a:lnTo>
                  <a:pt x="4620768" y="15239"/>
                </a:lnTo>
                <a:lnTo>
                  <a:pt x="4620768" y="9905"/>
                </a:lnTo>
                <a:close/>
              </a:path>
              <a:path w="4666615" h="403225">
                <a:moveTo>
                  <a:pt x="4620768" y="35051"/>
                </a:moveTo>
                <a:lnTo>
                  <a:pt x="4600956" y="35051"/>
                </a:lnTo>
                <a:lnTo>
                  <a:pt x="4600956" y="54863"/>
                </a:lnTo>
                <a:lnTo>
                  <a:pt x="4620768" y="54863"/>
                </a:lnTo>
                <a:lnTo>
                  <a:pt x="4620768" y="35051"/>
                </a:lnTo>
                <a:close/>
              </a:path>
              <a:path w="4666615" h="403225">
                <a:moveTo>
                  <a:pt x="4620768" y="74675"/>
                </a:moveTo>
                <a:lnTo>
                  <a:pt x="4600956" y="74675"/>
                </a:lnTo>
                <a:lnTo>
                  <a:pt x="4600956" y="94487"/>
                </a:lnTo>
                <a:lnTo>
                  <a:pt x="4620768" y="94487"/>
                </a:lnTo>
                <a:lnTo>
                  <a:pt x="4620768" y="74675"/>
                </a:lnTo>
                <a:close/>
              </a:path>
              <a:path w="4666615" h="403225">
                <a:moveTo>
                  <a:pt x="4620768" y="114300"/>
                </a:moveTo>
                <a:lnTo>
                  <a:pt x="4600956" y="114300"/>
                </a:lnTo>
                <a:lnTo>
                  <a:pt x="4600956" y="134112"/>
                </a:lnTo>
                <a:lnTo>
                  <a:pt x="4620768" y="134112"/>
                </a:lnTo>
                <a:lnTo>
                  <a:pt x="4620768" y="114300"/>
                </a:lnTo>
                <a:close/>
              </a:path>
              <a:path w="4666615" h="403225">
                <a:moveTo>
                  <a:pt x="4620768" y="153924"/>
                </a:moveTo>
                <a:lnTo>
                  <a:pt x="4600956" y="153924"/>
                </a:lnTo>
                <a:lnTo>
                  <a:pt x="4600956" y="173736"/>
                </a:lnTo>
                <a:lnTo>
                  <a:pt x="4620768" y="173736"/>
                </a:lnTo>
                <a:lnTo>
                  <a:pt x="4620768" y="153924"/>
                </a:lnTo>
                <a:close/>
              </a:path>
              <a:path w="4666615" h="403225">
                <a:moveTo>
                  <a:pt x="4620768" y="193548"/>
                </a:moveTo>
                <a:lnTo>
                  <a:pt x="4600956" y="193548"/>
                </a:lnTo>
                <a:lnTo>
                  <a:pt x="4600956" y="213360"/>
                </a:lnTo>
                <a:lnTo>
                  <a:pt x="4620768" y="213360"/>
                </a:lnTo>
                <a:lnTo>
                  <a:pt x="4620768" y="193548"/>
                </a:lnTo>
                <a:close/>
              </a:path>
              <a:path w="4666615" h="403225">
                <a:moveTo>
                  <a:pt x="4620768" y="233172"/>
                </a:moveTo>
                <a:lnTo>
                  <a:pt x="4600956" y="233172"/>
                </a:lnTo>
                <a:lnTo>
                  <a:pt x="4600956" y="252984"/>
                </a:lnTo>
                <a:lnTo>
                  <a:pt x="4620768" y="252984"/>
                </a:lnTo>
                <a:lnTo>
                  <a:pt x="4620768" y="233172"/>
                </a:lnTo>
                <a:close/>
              </a:path>
              <a:path w="4666615" h="403225">
                <a:moveTo>
                  <a:pt x="4620768" y="272796"/>
                </a:moveTo>
                <a:lnTo>
                  <a:pt x="4600956" y="272796"/>
                </a:lnTo>
                <a:lnTo>
                  <a:pt x="4600956" y="292608"/>
                </a:lnTo>
                <a:lnTo>
                  <a:pt x="4620768" y="292608"/>
                </a:lnTo>
                <a:lnTo>
                  <a:pt x="4620768" y="272796"/>
                </a:lnTo>
                <a:close/>
              </a:path>
              <a:path w="4666615" h="403225">
                <a:moveTo>
                  <a:pt x="4566158" y="295910"/>
                </a:moveTo>
                <a:lnTo>
                  <a:pt x="4561459" y="298703"/>
                </a:lnTo>
                <a:lnTo>
                  <a:pt x="4556760" y="301371"/>
                </a:lnTo>
                <a:lnTo>
                  <a:pt x="4555109" y="307466"/>
                </a:lnTo>
                <a:lnTo>
                  <a:pt x="4557903" y="312165"/>
                </a:lnTo>
                <a:lnTo>
                  <a:pt x="4610862" y="403098"/>
                </a:lnTo>
                <a:lnTo>
                  <a:pt x="4625245" y="378460"/>
                </a:lnTo>
                <a:lnTo>
                  <a:pt x="4602353" y="378460"/>
                </a:lnTo>
                <a:lnTo>
                  <a:pt x="4606205" y="371855"/>
                </a:lnTo>
                <a:lnTo>
                  <a:pt x="4600956" y="371855"/>
                </a:lnTo>
                <a:lnTo>
                  <a:pt x="4600956" y="352043"/>
                </a:lnTo>
                <a:lnTo>
                  <a:pt x="4604088" y="352043"/>
                </a:lnTo>
                <a:lnTo>
                  <a:pt x="4575048" y="302260"/>
                </a:lnTo>
                <a:lnTo>
                  <a:pt x="4572254" y="297434"/>
                </a:lnTo>
                <a:lnTo>
                  <a:pt x="4566158" y="295910"/>
                </a:lnTo>
                <a:close/>
              </a:path>
              <a:path w="4666615" h="403225">
                <a:moveTo>
                  <a:pt x="4610925" y="363764"/>
                </a:moveTo>
                <a:lnTo>
                  <a:pt x="4602353" y="378460"/>
                </a:lnTo>
                <a:lnTo>
                  <a:pt x="4619498" y="378460"/>
                </a:lnTo>
                <a:lnTo>
                  <a:pt x="4610925" y="363764"/>
                </a:lnTo>
                <a:close/>
              </a:path>
              <a:path w="4666615" h="403225">
                <a:moveTo>
                  <a:pt x="4655566" y="295910"/>
                </a:moveTo>
                <a:lnTo>
                  <a:pt x="4649597" y="297434"/>
                </a:lnTo>
                <a:lnTo>
                  <a:pt x="4646803" y="302260"/>
                </a:lnTo>
                <a:lnTo>
                  <a:pt x="4610925" y="363764"/>
                </a:lnTo>
                <a:lnTo>
                  <a:pt x="4619498" y="378460"/>
                </a:lnTo>
                <a:lnTo>
                  <a:pt x="4625245" y="378460"/>
                </a:lnTo>
                <a:lnTo>
                  <a:pt x="4629101" y="371855"/>
                </a:lnTo>
                <a:lnTo>
                  <a:pt x="4620768" y="371855"/>
                </a:lnTo>
                <a:lnTo>
                  <a:pt x="4620768" y="352043"/>
                </a:lnTo>
                <a:lnTo>
                  <a:pt x="4640667" y="352043"/>
                </a:lnTo>
                <a:lnTo>
                  <a:pt x="4663948" y="312165"/>
                </a:lnTo>
                <a:lnTo>
                  <a:pt x="4666615" y="307466"/>
                </a:lnTo>
                <a:lnTo>
                  <a:pt x="4665091" y="301371"/>
                </a:lnTo>
                <a:lnTo>
                  <a:pt x="4660392" y="298703"/>
                </a:lnTo>
                <a:lnTo>
                  <a:pt x="4655566" y="295910"/>
                </a:lnTo>
                <a:close/>
              </a:path>
              <a:path w="4666615" h="403225">
                <a:moveTo>
                  <a:pt x="4604088" y="352043"/>
                </a:moveTo>
                <a:lnTo>
                  <a:pt x="4600956" y="352043"/>
                </a:lnTo>
                <a:lnTo>
                  <a:pt x="4600956" y="371855"/>
                </a:lnTo>
                <a:lnTo>
                  <a:pt x="4606205" y="371855"/>
                </a:lnTo>
                <a:lnTo>
                  <a:pt x="4610925" y="363764"/>
                </a:lnTo>
                <a:lnTo>
                  <a:pt x="4604088" y="352043"/>
                </a:lnTo>
                <a:close/>
              </a:path>
              <a:path w="4666615" h="403225">
                <a:moveTo>
                  <a:pt x="4640667" y="352043"/>
                </a:moveTo>
                <a:lnTo>
                  <a:pt x="4620768" y="352043"/>
                </a:lnTo>
                <a:lnTo>
                  <a:pt x="4620768" y="371855"/>
                </a:lnTo>
                <a:lnTo>
                  <a:pt x="4629101" y="371855"/>
                </a:lnTo>
                <a:lnTo>
                  <a:pt x="4640667" y="352043"/>
                </a:lnTo>
                <a:close/>
              </a:path>
              <a:path w="4666615" h="403225">
                <a:moveTo>
                  <a:pt x="4617762" y="352043"/>
                </a:moveTo>
                <a:lnTo>
                  <a:pt x="4604088" y="352043"/>
                </a:lnTo>
                <a:lnTo>
                  <a:pt x="4610925" y="363764"/>
                </a:lnTo>
                <a:lnTo>
                  <a:pt x="4617762" y="352043"/>
                </a:lnTo>
                <a:close/>
              </a:path>
              <a:path w="4666615" h="403225">
                <a:moveTo>
                  <a:pt x="4620768" y="312419"/>
                </a:moveTo>
                <a:lnTo>
                  <a:pt x="4600956" y="312419"/>
                </a:lnTo>
                <a:lnTo>
                  <a:pt x="4600956" y="332231"/>
                </a:lnTo>
                <a:lnTo>
                  <a:pt x="4620768" y="332231"/>
                </a:lnTo>
                <a:lnTo>
                  <a:pt x="4620768" y="312419"/>
                </a:lnTo>
                <a:close/>
              </a:path>
            </a:pathLst>
          </a:custGeom>
          <a:solidFill>
            <a:srgbClr val="0078D6"/>
          </a:solidFill>
        </p:spPr>
        <p:txBody>
          <a:bodyPr wrap="square" lIns="0" tIns="0" rIns="0" bIns="0" rtlCol="0"/>
          <a:lstStyle/>
          <a:p>
            <a:endParaRPr/>
          </a:p>
        </p:txBody>
      </p:sp>
      <p:sp>
        <p:nvSpPr>
          <p:cNvPr id="40" name="object 40"/>
          <p:cNvSpPr txBox="1"/>
          <p:nvPr/>
        </p:nvSpPr>
        <p:spPr>
          <a:xfrm>
            <a:off x="8758808" y="3199892"/>
            <a:ext cx="1088390" cy="330200"/>
          </a:xfrm>
          <a:prstGeom prst="rect">
            <a:avLst/>
          </a:prstGeom>
        </p:spPr>
        <p:txBody>
          <a:bodyPr vert="horz" wrap="square" lIns="0" tIns="12065" rIns="0" bIns="0" rtlCol="0">
            <a:spAutoFit/>
          </a:bodyPr>
          <a:lstStyle/>
          <a:p>
            <a:pPr marL="12700" marR="5080" indent="222250">
              <a:lnSpc>
                <a:spcPct val="100000"/>
              </a:lnSpc>
              <a:spcBef>
                <a:spcPts val="95"/>
              </a:spcBef>
            </a:pPr>
            <a:r>
              <a:rPr sz="1000" b="1" spc="30" dirty="0">
                <a:latin typeface="Segoe UI Semibold"/>
                <a:cs typeface="Segoe UI Semibold"/>
              </a:rPr>
              <a:t>Spark ML,  </a:t>
            </a:r>
            <a:r>
              <a:rPr sz="1000" b="1" spc="35" dirty="0">
                <a:latin typeface="Segoe UI Semibold"/>
                <a:cs typeface="Segoe UI Semibold"/>
              </a:rPr>
              <a:t>SparkR,</a:t>
            </a:r>
            <a:r>
              <a:rPr sz="1000" b="1" spc="55" dirty="0">
                <a:latin typeface="Segoe UI Semibold"/>
                <a:cs typeface="Segoe UI Semibold"/>
              </a:rPr>
              <a:t> </a:t>
            </a:r>
            <a:r>
              <a:rPr sz="1000" b="1" spc="35" dirty="0">
                <a:latin typeface="Segoe UI Semibold"/>
                <a:cs typeface="Segoe UI Semibold"/>
              </a:rPr>
              <a:t>SparklyR</a:t>
            </a:r>
            <a:endParaRPr sz="1000">
              <a:latin typeface="Segoe UI Semibold"/>
              <a:cs typeface="Segoe UI Semibold"/>
            </a:endParaRPr>
          </a:p>
        </p:txBody>
      </p:sp>
      <p:sp>
        <p:nvSpPr>
          <p:cNvPr id="41" name="object 41"/>
          <p:cNvSpPr/>
          <p:nvPr/>
        </p:nvSpPr>
        <p:spPr>
          <a:xfrm>
            <a:off x="9297923" y="3568446"/>
            <a:ext cx="1925320" cy="477520"/>
          </a:xfrm>
          <a:custGeom>
            <a:avLst/>
            <a:gdLst/>
            <a:ahLst/>
            <a:cxnLst/>
            <a:rect l="l" t="t" r="r" b="b"/>
            <a:pathLst>
              <a:path w="1925320" h="477520">
                <a:moveTo>
                  <a:pt x="19811" y="0"/>
                </a:moveTo>
                <a:lnTo>
                  <a:pt x="0" y="0"/>
                </a:lnTo>
                <a:lnTo>
                  <a:pt x="0" y="19812"/>
                </a:lnTo>
                <a:lnTo>
                  <a:pt x="19811" y="19812"/>
                </a:lnTo>
                <a:lnTo>
                  <a:pt x="19811" y="0"/>
                </a:lnTo>
                <a:close/>
              </a:path>
              <a:path w="1925320" h="477520">
                <a:moveTo>
                  <a:pt x="19811" y="39623"/>
                </a:moveTo>
                <a:lnTo>
                  <a:pt x="0" y="39623"/>
                </a:lnTo>
                <a:lnTo>
                  <a:pt x="0" y="59435"/>
                </a:lnTo>
                <a:lnTo>
                  <a:pt x="19811" y="59435"/>
                </a:lnTo>
                <a:lnTo>
                  <a:pt x="19811" y="39623"/>
                </a:lnTo>
                <a:close/>
              </a:path>
              <a:path w="1925320" h="477520">
                <a:moveTo>
                  <a:pt x="19811" y="79247"/>
                </a:moveTo>
                <a:lnTo>
                  <a:pt x="0" y="79247"/>
                </a:lnTo>
                <a:lnTo>
                  <a:pt x="0" y="99059"/>
                </a:lnTo>
                <a:lnTo>
                  <a:pt x="19811" y="99059"/>
                </a:lnTo>
                <a:lnTo>
                  <a:pt x="19811" y="79247"/>
                </a:lnTo>
                <a:close/>
              </a:path>
              <a:path w="1925320" h="477520">
                <a:moveTo>
                  <a:pt x="19811" y="118871"/>
                </a:moveTo>
                <a:lnTo>
                  <a:pt x="0" y="118871"/>
                </a:lnTo>
                <a:lnTo>
                  <a:pt x="0" y="138683"/>
                </a:lnTo>
                <a:lnTo>
                  <a:pt x="19811" y="138683"/>
                </a:lnTo>
                <a:lnTo>
                  <a:pt x="19811" y="118871"/>
                </a:lnTo>
                <a:close/>
              </a:path>
              <a:path w="1925320" h="477520">
                <a:moveTo>
                  <a:pt x="19811" y="158495"/>
                </a:moveTo>
                <a:lnTo>
                  <a:pt x="0" y="158495"/>
                </a:lnTo>
                <a:lnTo>
                  <a:pt x="0" y="178307"/>
                </a:lnTo>
                <a:lnTo>
                  <a:pt x="19811" y="178307"/>
                </a:lnTo>
                <a:lnTo>
                  <a:pt x="19811" y="158495"/>
                </a:lnTo>
                <a:close/>
              </a:path>
              <a:path w="1925320" h="477520">
                <a:moveTo>
                  <a:pt x="19811" y="198119"/>
                </a:moveTo>
                <a:lnTo>
                  <a:pt x="0" y="198119"/>
                </a:lnTo>
                <a:lnTo>
                  <a:pt x="0" y="217931"/>
                </a:lnTo>
                <a:lnTo>
                  <a:pt x="19811" y="217931"/>
                </a:lnTo>
                <a:lnTo>
                  <a:pt x="19811" y="198119"/>
                </a:lnTo>
                <a:close/>
              </a:path>
              <a:path w="1925320" h="477520">
                <a:moveTo>
                  <a:pt x="18922" y="237743"/>
                </a:moveTo>
                <a:lnTo>
                  <a:pt x="0" y="237743"/>
                </a:lnTo>
                <a:lnTo>
                  <a:pt x="0" y="244093"/>
                </a:lnTo>
                <a:lnTo>
                  <a:pt x="4445" y="248538"/>
                </a:lnTo>
                <a:lnTo>
                  <a:pt x="28828" y="248538"/>
                </a:lnTo>
                <a:lnTo>
                  <a:pt x="28828" y="238632"/>
                </a:lnTo>
                <a:lnTo>
                  <a:pt x="19811" y="238632"/>
                </a:lnTo>
                <a:lnTo>
                  <a:pt x="18922" y="237743"/>
                </a:lnTo>
                <a:close/>
              </a:path>
              <a:path w="1925320" h="477520">
                <a:moveTo>
                  <a:pt x="28828" y="228726"/>
                </a:moveTo>
                <a:lnTo>
                  <a:pt x="9905" y="228726"/>
                </a:lnTo>
                <a:lnTo>
                  <a:pt x="19811" y="238632"/>
                </a:lnTo>
                <a:lnTo>
                  <a:pt x="19811" y="237743"/>
                </a:lnTo>
                <a:lnTo>
                  <a:pt x="28828" y="237743"/>
                </a:lnTo>
                <a:lnTo>
                  <a:pt x="28828" y="228726"/>
                </a:lnTo>
                <a:close/>
              </a:path>
              <a:path w="1925320" h="477520">
                <a:moveTo>
                  <a:pt x="28828" y="237743"/>
                </a:moveTo>
                <a:lnTo>
                  <a:pt x="19811" y="237743"/>
                </a:lnTo>
                <a:lnTo>
                  <a:pt x="19811" y="238632"/>
                </a:lnTo>
                <a:lnTo>
                  <a:pt x="28828" y="238632"/>
                </a:lnTo>
                <a:lnTo>
                  <a:pt x="28828" y="237743"/>
                </a:lnTo>
                <a:close/>
              </a:path>
              <a:path w="1925320" h="477520">
                <a:moveTo>
                  <a:pt x="68452" y="228726"/>
                </a:moveTo>
                <a:lnTo>
                  <a:pt x="48641" y="228726"/>
                </a:lnTo>
                <a:lnTo>
                  <a:pt x="48641" y="248538"/>
                </a:lnTo>
                <a:lnTo>
                  <a:pt x="68452" y="248538"/>
                </a:lnTo>
                <a:lnTo>
                  <a:pt x="68452" y="228726"/>
                </a:lnTo>
                <a:close/>
              </a:path>
              <a:path w="1925320" h="477520">
                <a:moveTo>
                  <a:pt x="108076" y="228726"/>
                </a:moveTo>
                <a:lnTo>
                  <a:pt x="88265" y="228726"/>
                </a:lnTo>
                <a:lnTo>
                  <a:pt x="88265" y="248538"/>
                </a:lnTo>
                <a:lnTo>
                  <a:pt x="108076" y="248538"/>
                </a:lnTo>
                <a:lnTo>
                  <a:pt x="108076" y="228726"/>
                </a:lnTo>
                <a:close/>
              </a:path>
              <a:path w="1925320" h="477520">
                <a:moveTo>
                  <a:pt x="147700" y="228726"/>
                </a:moveTo>
                <a:lnTo>
                  <a:pt x="127889" y="228726"/>
                </a:lnTo>
                <a:lnTo>
                  <a:pt x="127889" y="248538"/>
                </a:lnTo>
                <a:lnTo>
                  <a:pt x="147700" y="248538"/>
                </a:lnTo>
                <a:lnTo>
                  <a:pt x="147700" y="228726"/>
                </a:lnTo>
                <a:close/>
              </a:path>
              <a:path w="1925320" h="477520">
                <a:moveTo>
                  <a:pt x="187325" y="228726"/>
                </a:moveTo>
                <a:lnTo>
                  <a:pt x="167512" y="228726"/>
                </a:lnTo>
                <a:lnTo>
                  <a:pt x="167512" y="248538"/>
                </a:lnTo>
                <a:lnTo>
                  <a:pt x="187325" y="248538"/>
                </a:lnTo>
                <a:lnTo>
                  <a:pt x="187325" y="228726"/>
                </a:lnTo>
                <a:close/>
              </a:path>
              <a:path w="1925320" h="477520">
                <a:moveTo>
                  <a:pt x="226949" y="228726"/>
                </a:moveTo>
                <a:lnTo>
                  <a:pt x="207136" y="228726"/>
                </a:lnTo>
                <a:lnTo>
                  <a:pt x="207136" y="248538"/>
                </a:lnTo>
                <a:lnTo>
                  <a:pt x="226949" y="248538"/>
                </a:lnTo>
                <a:lnTo>
                  <a:pt x="226949" y="228726"/>
                </a:lnTo>
                <a:close/>
              </a:path>
              <a:path w="1925320" h="477520">
                <a:moveTo>
                  <a:pt x="266573" y="228726"/>
                </a:moveTo>
                <a:lnTo>
                  <a:pt x="246760" y="228726"/>
                </a:lnTo>
                <a:lnTo>
                  <a:pt x="246760" y="248538"/>
                </a:lnTo>
                <a:lnTo>
                  <a:pt x="266573" y="248538"/>
                </a:lnTo>
                <a:lnTo>
                  <a:pt x="266573" y="228726"/>
                </a:lnTo>
                <a:close/>
              </a:path>
              <a:path w="1925320" h="477520">
                <a:moveTo>
                  <a:pt x="306197" y="228726"/>
                </a:moveTo>
                <a:lnTo>
                  <a:pt x="286384" y="228726"/>
                </a:lnTo>
                <a:lnTo>
                  <a:pt x="286384" y="248538"/>
                </a:lnTo>
                <a:lnTo>
                  <a:pt x="306197" y="248538"/>
                </a:lnTo>
                <a:lnTo>
                  <a:pt x="306197" y="228726"/>
                </a:lnTo>
                <a:close/>
              </a:path>
              <a:path w="1925320" h="477520">
                <a:moveTo>
                  <a:pt x="345821" y="228726"/>
                </a:moveTo>
                <a:lnTo>
                  <a:pt x="326008" y="228726"/>
                </a:lnTo>
                <a:lnTo>
                  <a:pt x="326008" y="248538"/>
                </a:lnTo>
                <a:lnTo>
                  <a:pt x="345821" y="248538"/>
                </a:lnTo>
                <a:lnTo>
                  <a:pt x="345821" y="228726"/>
                </a:lnTo>
                <a:close/>
              </a:path>
              <a:path w="1925320" h="477520">
                <a:moveTo>
                  <a:pt x="385445" y="228726"/>
                </a:moveTo>
                <a:lnTo>
                  <a:pt x="365632" y="228726"/>
                </a:lnTo>
                <a:lnTo>
                  <a:pt x="365632" y="248538"/>
                </a:lnTo>
                <a:lnTo>
                  <a:pt x="385445" y="248538"/>
                </a:lnTo>
                <a:lnTo>
                  <a:pt x="385445" y="228726"/>
                </a:lnTo>
                <a:close/>
              </a:path>
              <a:path w="1925320" h="477520">
                <a:moveTo>
                  <a:pt x="425069" y="228726"/>
                </a:moveTo>
                <a:lnTo>
                  <a:pt x="405256" y="228726"/>
                </a:lnTo>
                <a:lnTo>
                  <a:pt x="405256" y="248538"/>
                </a:lnTo>
                <a:lnTo>
                  <a:pt x="425069" y="248538"/>
                </a:lnTo>
                <a:lnTo>
                  <a:pt x="425069" y="228726"/>
                </a:lnTo>
                <a:close/>
              </a:path>
              <a:path w="1925320" h="477520">
                <a:moveTo>
                  <a:pt x="464693" y="228726"/>
                </a:moveTo>
                <a:lnTo>
                  <a:pt x="444880" y="228726"/>
                </a:lnTo>
                <a:lnTo>
                  <a:pt x="444880" y="248538"/>
                </a:lnTo>
                <a:lnTo>
                  <a:pt x="464693" y="248538"/>
                </a:lnTo>
                <a:lnTo>
                  <a:pt x="464693" y="228726"/>
                </a:lnTo>
                <a:close/>
              </a:path>
              <a:path w="1925320" h="477520">
                <a:moveTo>
                  <a:pt x="504317" y="228726"/>
                </a:moveTo>
                <a:lnTo>
                  <a:pt x="484504" y="228726"/>
                </a:lnTo>
                <a:lnTo>
                  <a:pt x="484504" y="248538"/>
                </a:lnTo>
                <a:lnTo>
                  <a:pt x="504317" y="248538"/>
                </a:lnTo>
                <a:lnTo>
                  <a:pt x="504317" y="228726"/>
                </a:lnTo>
                <a:close/>
              </a:path>
              <a:path w="1925320" h="477520">
                <a:moveTo>
                  <a:pt x="543941" y="228726"/>
                </a:moveTo>
                <a:lnTo>
                  <a:pt x="524128" y="228726"/>
                </a:lnTo>
                <a:lnTo>
                  <a:pt x="524128" y="248538"/>
                </a:lnTo>
                <a:lnTo>
                  <a:pt x="543941" y="248538"/>
                </a:lnTo>
                <a:lnTo>
                  <a:pt x="543941" y="228726"/>
                </a:lnTo>
                <a:close/>
              </a:path>
              <a:path w="1925320" h="477520">
                <a:moveTo>
                  <a:pt x="583565" y="228726"/>
                </a:moveTo>
                <a:lnTo>
                  <a:pt x="563752" y="228726"/>
                </a:lnTo>
                <a:lnTo>
                  <a:pt x="563752" y="248538"/>
                </a:lnTo>
                <a:lnTo>
                  <a:pt x="583565" y="248538"/>
                </a:lnTo>
                <a:lnTo>
                  <a:pt x="583565" y="228726"/>
                </a:lnTo>
                <a:close/>
              </a:path>
              <a:path w="1925320" h="477520">
                <a:moveTo>
                  <a:pt x="623189" y="228726"/>
                </a:moveTo>
                <a:lnTo>
                  <a:pt x="603376" y="228726"/>
                </a:lnTo>
                <a:lnTo>
                  <a:pt x="603376" y="248538"/>
                </a:lnTo>
                <a:lnTo>
                  <a:pt x="623189" y="248538"/>
                </a:lnTo>
                <a:lnTo>
                  <a:pt x="623189" y="228726"/>
                </a:lnTo>
                <a:close/>
              </a:path>
              <a:path w="1925320" h="477520">
                <a:moveTo>
                  <a:pt x="662812" y="228726"/>
                </a:moveTo>
                <a:lnTo>
                  <a:pt x="643001" y="228726"/>
                </a:lnTo>
                <a:lnTo>
                  <a:pt x="643001" y="248538"/>
                </a:lnTo>
                <a:lnTo>
                  <a:pt x="662812" y="248538"/>
                </a:lnTo>
                <a:lnTo>
                  <a:pt x="662812" y="228726"/>
                </a:lnTo>
                <a:close/>
              </a:path>
              <a:path w="1925320" h="477520">
                <a:moveTo>
                  <a:pt x="702436" y="228726"/>
                </a:moveTo>
                <a:lnTo>
                  <a:pt x="682625" y="228726"/>
                </a:lnTo>
                <a:lnTo>
                  <a:pt x="682625" y="248538"/>
                </a:lnTo>
                <a:lnTo>
                  <a:pt x="702436" y="248538"/>
                </a:lnTo>
                <a:lnTo>
                  <a:pt x="702436" y="228726"/>
                </a:lnTo>
                <a:close/>
              </a:path>
              <a:path w="1925320" h="477520">
                <a:moveTo>
                  <a:pt x="742060" y="228726"/>
                </a:moveTo>
                <a:lnTo>
                  <a:pt x="722249" y="228726"/>
                </a:lnTo>
                <a:lnTo>
                  <a:pt x="722249" y="248538"/>
                </a:lnTo>
                <a:lnTo>
                  <a:pt x="742060" y="248538"/>
                </a:lnTo>
                <a:lnTo>
                  <a:pt x="742060" y="228726"/>
                </a:lnTo>
                <a:close/>
              </a:path>
              <a:path w="1925320" h="477520">
                <a:moveTo>
                  <a:pt x="781684" y="228726"/>
                </a:moveTo>
                <a:lnTo>
                  <a:pt x="761873" y="228726"/>
                </a:lnTo>
                <a:lnTo>
                  <a:pt x="761873" y="248538"/>
                </a:lnTo>
                <a:lnTo>
                  <a:pt x="781684" y="248538"/>
                </a:lnTo>
                <a:lnTo>
                  <a:pt x="781684" y="228726"/>
                </a:lnTo>
                <a:close/>
              </a:path>
              <a:path w="1925320" h="477520">
                <a:moveTo>
                  <a:pt x="821308" y="228726"/>
                </a:moveTo>
                <a:lnTo>
                  <a:pt x="801497" y="228726"/>
                </a:lnTo>
                <a:lnTo>
                  <a:pt x="801497" y="248538"/>
                </a:lnTo>
                <a:lnTo>
                  <a:pt x="821308" y="248538"/>
                </a:lnTo>
                <a:lnTo>
                  <a:pt x="821308" y="228726"/>
                </a:lnTo>
                <a:close/>
              </a:path>
              <a:path w="1925320" h="477520">
                <a:moveTo>
                  <a:pt x="860932" y="228726"/>
                </a:moveTo>
                <a:lnTo>
                  <a:pt x="841121" y="228726"/>
                </a:lnTo>
                <a:lnTo>
                  <a:pt x="841121" y="248538"/>
                </a:lnTo>
                <a:lnTo>
                  <a:pt x="860932" y="248538"/>
                </a:lnTo>
                <a:lnTo>
                  <a:pt x="860932" y="228726"/>
                </a:lnTo>
                <a:close/>
              </a:path>
              <a:path w="1925320" h="477520">
                <a:moveTo>
                  <a:pt x="900556" y="228726"/>
                </a:moveTo>
                <a:lnTo>
                  <a:pt x="880745" y="228726"/>
                </a:lnTo>
                <a:lnTo>
                  <a:pt x="880745" y="248538"/>
                </a:lnTo>
                <a:lnTo>
                  <a:pt x="900556" y="248538"/>
                </a:lnTo>
                <a:lnTo>
                  <a:pt x="900556" y="228726"/>
                </a:lnTo>
                <a:close/>
              </a:path>
              <a:path w="1925320" h="477520">
                <a:moveTo>
                  <a:pt x="940180" y="228726"/>
                </a:moveTo>
                <a:lnTo>
                  <a:pt x="920369" y="228726"/>
                </a:lnTo>
                <a:lnTo>
                  <a:pt x="920369" y="248538"/>
                </a:lnTo>
                <a:lnTo>
                  <a:pt x="940180" y="248538"/>
                </a:lnTo>
                <a:lnTo>
                  <a:pt x="940180" y="228726"/>
                </a:lnTo>
                <a:close/>
              </a:path>
              <a:path w="1925320" h="477520">
                <a:moveTo>
                  <a:pt x="979804" y="228726"/>
                </a:moveTo>
                <a:lnTo>
                  <a:pt x="959993" y="228726"/>
                </a:lnTo>
                <a:lnTo>
                  <a:pt x="959993" y="248538"/>
                </a:lnTo>
                <a:lnTo>
                  <a:pt x="979804" y="248538"/>
                </a:lnTo>
                <a:lnTo>
                  <a:pt x="979804" y="228726"/>
                </a:lnTo>
                <a:close/>
              </a:path>
              <a:path w="1925320" h="477520">
                <a:moveTo>
                  <a:pt x="1019428" y="228726"/>
                </a:moveTo>
                <a:lnTo>
                  <a:pt x="999617" y="228726"/>
                </a:lnTo>
                <a:lnTo>
                  <a:pt x="999617" y="248538"/>
                </a:lnTo>
                <a:lnTo>
                  <a:pt x="1019428" y="248538"/>
                </a:lnTo>
                <a:lnTo>
                  <a:pt x="1019428" y="228726"/>
                </a:lnTo>
                <a:close/>
              </a:path>
              <a:path w="1925320" h="477520">
                <a:moveTo>
                  <a:pt x="1059052" y="228726"/>
                </a:moveTo>
                <a:lnTo>
                  <a:pt x="1039241" y="228726"/>
                </a:lnTo>
                <a:lnTo>
                  <a:pt x="1039241" y="248538"/>
                </a:lnTo>
                <a:lnTo>
                  <a:pt x="1059052" y="248538"/>
                </a:lnTo>
                <a:lnTo>
                  <a:pt x="1059052" y="228726"/>
                </a:lnTo>
                <a:close/>
              </a:path>
              <a:path w="1925320" h="477520">
                <a:moveTo>
                  <a:pt x="1098677" y="228726"/>
                </a:moveTo>
                <a:lnTo>
                  <a:pt x="1078865" y="228726"/>
                </a:lnTo>
                <a:lnTo>
                  <a:pt x="1078865" y="248538"/>
                </a:lnTo>
                <a:lnTo>
                  <a:pt x="1098677" y="248538"/>
                </a:lnTo>
                <a:lnTo>
                  <a:pt x="1098677" y="228726"/>
                </a:lnTo>
                <a:close/>
              </a:path>
              <a:path w="1925320" h="477520">
                <a:moveTo>
                  <a:pt x="1138301" y="228726"/>
                </a:moveTo>
                <a:lnTo>
                  <a:pt x="1118489" y="228726"/>
                </a:lnTo>
                <a:lnTo>
                  <a:pt x="1118489" y="248538"/>
                </a:lnTo>
                <a:lnTo>
                  <a:pt x="1138301" y="248538"/>
                </a:lnTo>
                <a:lnTo>
                  <a:pt x="1138301" y="228726"/>
                </a:lnTo>
                <a:close/>
              </a:path>
              <a:path w="1925320" h="477520">
                <a:moveTo>
                  <a:pt x="1177925" y="228726"/>
                </a:moveTo>
                <a:lnTo>
                  <a:pt x="1158112" y="228726"/>
                </a:lnTo>
                <a:lnTo>
                  <a:pt x="1158112" y="248538"/>
                </a:lnTo>
                <a:lnTo>
                  <a:pt x="1177925" y="248538"/>
                </a:lnTo>
                <a:lnTo>
                  <a:pt x="1177925" y="228726"/>
                </a:lnTo>
                <a:close/>
              </a:path>
              <a:path w="1925320" h="477520">
                <a:moveTo>
                  <a:pt x="1217549" y="228726"/>
                </a:moveTo>
                <a:lnTo>
                  <a:pt x="1197736" y="228726"/>
                </a:lnTo>
                <a:lnTo>
                  <a:pt x="1197736" y="248538"/>
                </a:lnTo>
                <a:lnTo>
                  <a:pt x="1217549" y="248538"/>
                </a:lnTo>
                <a:lnTo>
                  <a:pt x="1217549" y="228726"/>
                </a:lnTo>
                <a:close/>
              </a:path>
              <a:path w="1925320" h="477520">
                <a:moveTo>
                  <a:pt x="1257173" y="228726"/>
                </a:moveTo>
                <a:lnTo>
                  <a:pt x="1237360" y="228726"/>
                </a:lnTo>
                <a:lnTo>
                  <a:pt x="1237360" y="248538"/>
                </a:lnTo>
                <a:lnTo>
                  <a:pt x="1257173" y="248538"/>
                </a:lnTo>
                <a:lnTo>
                  <a:pt x="1257173" y="228726"/>
                </a:lnTo>
                <a:close/>
              </a:path>
              <a:path w="1925320" h="477520">
                <a:moveTo>
                  <a:pt x="1296797" y="228726"/>
                </a:moveTo>
                <a:lnTo>
                  <a:pt x="1276984" y="228726"/>
                </a:lnTo>
                <a:lnTo>
                  <a:pt x="1276984" y="248538"/>
                </a:lnTo>
                <a:lnTo>
                  <a:pt x="1296797" y="248538"/>
                </a:lnTo>
                <a:lnTo>
                  <a:pt x="1296797" y="228726"/>
                </a:lnTo>
                <a:close/>
              </a:path>
              <a:path w="1925320" h="477520">
                <a:moveTo>
                  <a:pt x="1336421" y="228726"/>
                </a:moveTo>
                <a:lnTo>
                  <a:pt x="1316608" y="228726"/>
                </a:lnTo>
                <a:lnTo>
                  <a:pt x="1316608" y="248538"/>
                </a:lnTo>
                <a:lnTo>
                  <a:pt x="1336421" y="248538"/>
                </a:lnTo>
                <a:lnTo>
                  <a:pt x="1336421" y="228726"/>
                </a:lnTo>
                <a:close/>
              </a:path>
              <a:path w="1925320" h="477520">
                <a:moveTo>
                  <a:pt x="1376045" y="228726"/>
                </a:moveTo>
                <a:lnTo>
                  <a:pt x="1356232" y="228726"/>
                </a:lnTo>
                <a:lnTo>
                  <a:pt x="1356232" y="248538"/>
                </a:lnTo>
                <a:lnTo>
                  <a:pt x="1376045" y="248538"/>
                </a:lnTo>
                <a:lnTo>
                  <a:pt x="1376045" y="228726"/>
                </a:lnTo>
                <a:close/>
              </a:path>
              <a:path w="1925320" h="477520">
                <a:moveTo>
                  <a:pt x="1415669" y="228726"/>
                </a:moveTo>
                <a:lnTo>
                  <a:pt x="1395856" y="228726"/>
                </a:lnTo>
                <a:lnTo>
                  <a:pt x="1395856" y="248538"/>
                </a:lnTo>
                <a:lnTo>
                  <a:pt x="1415669" y="248538"/>
                </a:lnTo>
                <a:lnTo>
                  <a:pt x="1415669" y="228726"/>
                </a:lnTo>
                <a:close/>
              </a:path>
              <a:path w="1925320" h="477520">
                <a:moveTo>
                  <a:pt x="1455293" y="228726"/>
                </a:moveTo>
                <a:lnTo>
                  <a:pt x="1435480" y="228726"/>
                </a:lnTo>
                <a:lnTo>
                  <a:pt x="1435480" y="248538"/>
                </a:lnTo>
                <a:lnTo>
                  <a:pt x="1455293" y="248538"/>
                </a:lnTo>
                <a:lnTo>
                  <a:pt x="1455293" y="228726"/>
                </a:lnTo>
                <a:close/>
              </a:path>
              <a:path w="1925320" h="477520">
                <a:moveTo>
                  <a:pt x="1494917" y="228726"/>
                </a:moveTo>
                <a:lnTo>
                  <a:pt x="1475104" y="228726"/>
                </a:lnTo>
                <a:lnTo>
                  <a:pt x="1475104" y="248538"/>
                </a:lnTo>
                <a:lnTo>
                  <a:pt x="1494917" y="248538"/>
                </a:lnTo>
                <a:lnTo>
                  <a:pt x="1494917" y="228726"/>
                </a:lnTo>
                <a:close/>
              </a:path>
              <a:path w="1925320" h="477520">
                <a:moveTo>
                  <a:pt x="1534541" y="228726"/>
                </a:moveTo>
                <a:lnTo>
                  <a:pt x="1514728" y="228726"/>
                </a:lnTo>
                <a:lnTo>
                  <a:pt x="1514728" y="248538"/>
                </a:lnTo>
                <a:lnTo>
                  <a:pt x="1534541" y="248538"/>
                </a:lnTo>
                <a:lnTo>
                  <a:pt x="1534541" y="228726"/>
                </a:lnTo>
                <a:close/>
              </a:path>
              <a:path w="1925320" h="477520">
                <a:moveTo>
                  <a:pt x="1574165" y="228726"/>
                </a:moveTo>
                <a:lnTo>
                  <a:pt x="1554352" y="228726"/>
                </a:lnTo>
                <a:lnTo>
                  <a:pt x="1554352" y="248538"/>
                </a:lnTo>
                <a:lnTo>
                  <a:pt x="1574165" y="248538"/>
                </a:lnTo>
                <a:lnTo>
                  <a:pt x="1574165" y="228726"/>
                </a:lnTo>
                <a:close/>
              </a:path>
              <a:path w="1925320" h="477520">
                <a:moveTo>
                  <a:pt x="1613789" y="228726"/>
                </a:moveTo>
                <a:lnTo>
                  <a:pt x="1593977" y="228726"/>
                </a:lnTo>
                <a:lnTo>
                  <a:pt x="1593977" y="248538"/>
                </a:lnTo>
                <a:lnTo>
                  <a:pt x="1613789" y="248538"/>
                </a:lnTo>
                <a:lnTo>
                  <a:pt x="1613789" y="228726"/>
                </a:lnTo>
                <a:close/>
              </a:path>
              <a:path w="1925320" h="477520">
                <a:moveTo>
                  <a:pt x="1653412" y="228726"/>
                </a:moveTo>
                <a:lnTo>
                  <a:pt x="1633601" y="228726"/>
                </a:lnTo>
                <a:lnTo>
                  <a:pt x="1633601" y="248538"/>
                </a:lnTo>
                <a:lnTo>
                  <a:pt x="1653412" y="248538"/>
                </a:lnTo>
                <a:lnTo>
                  <a:pt x="1653412" y="228726"/>
                </a:lnTo>
                <a:close/>
              </a:path>
              <a:path w="1925320" h="477520">
                <a:moveTo>
                  <a:pt x="1693036" y="228726"/>
                </a:moveTo>
                <a:lnTo>
                  <a:pt x="1673225" y="228726"/>
                </a:lnTo>
                <a:lnTo>
                  <a:pt x="1673225" y="248538"/>
                </a:lnTo>
                <a:lnTo>
                  <a:pt x="1693036" y="248538"/>
                </a:lnTo>
                <a:lnTo>
                  <a:pt x="1693036" y="228726"/>
                </a:lnTo>
                <a:close/>
              </a:path>
              <a:path w="1925320" h="477520">
                <a:moveTo>
                  <a:pt x="1732660" y="228726"/>
                </a:moveTo>
                <a:lnTo>
                  <a:pt x="1712849" y="228726"/>
                </a:lnTo>
                <a:lnTo>
                  <a:pt x="1712849" y="248538"/>
                </a:lnTo>
                <a:lnTo>
                  <a:pt x="1732660" y="248538"/>
                </a:lnTo>
                <a:lnTo>
                  <a:pt x="1732660" y="228726"/>
                </a:lnTo>
                <a:close/>
              </a:path>
              <a:path w="1925320" h="477520">
                <a:moveTo>
                  <a:pt x="1772284" y="228726"/>
                </a:moveTo>
                <a:lnTo>
                  <a:pt x="1752473" y="228726"/>
                </a:lnTo>
                <a:lnTo>
                  <a:pt x="1752473" y="248538"/>
                </a:lnTo>
                <a:lnTo>
                  <a:pt x="1772284" y="248538"/>
                </a:lnTo>
                <a:lnTo>
                  <a:pt x="1772284" y="228726"/>
                </a:lnTo>
                <a:close/>
              </a:path>
              <a:path w="1925320" h="477520">
                <a:moveTo>
                  <a:pt x="1811908" y="228726"/>
                </a:moveTo>
                <a:lnTo>
                  <a:pt x="1792097" y="228726"/>
                </a:lnTo>
                <a:lnTo>
                  <a:pt x="1792097" y="248538"/>
                </a:lnTo>
                <a:lnTo>
                  <a:pt x="1811908" y="248538"/>
                </a:lnTo>
                <a:lnTo>
                  <a:pt x="1811908" y="228726"/>
                </a:lnTo>
                <a:close/>
              </a:path>
              <a:path w="1925320" h="477520">
                <a:moveTo>
                  <a:pt x="1851532" y="228726"/>
                </a:moveTo>
                <a:lnTo>
                  <a:pt x="1831721" y="228726"/>
                </a:lnTo>
                <a:lnTo>
                  <a:pt x="1831721" y="248538"/>
                </a:lnTo>
                <a:lnTo>
                  <a:pt x="1851532" y="248538"/>
                </a:lnTo>
                <a:lnTo>
                  <a:pt x="1851532" y="228726"/>
                </a:lnTo>
                <a:close/>
              </a:path>
              <a:path w="1925320" h="477520">
                <a:moveTo>
                  <a:pt x="1879346" y="240537"/>
                </a:moveTo>
                <a:lnTo>
                  <a:pt x="1859533" y="240537"/>
                </a:lnTo>
                <a:lnTo>
                  <a:pt x="1859533" y="260349"/>
                </a:lnTo>
                <a:lnTo>
                  <a:pt x="1879346" y="260349"/>
                </a:lnTo>
                <a:lnTo>
                  <a:pt x="1879346" y="240537"/>
                </a:lnTo>
                <a:close/>
              </a:path>
              <a:path w="1925320" h="477520">
                <a:moveTo>
                  <a:pt x="1879346" y="280161"/>
                </a:moveTo>
                <a:lnTo>
                  <a:pt x="1859533" y="280161"/>
                </a:lnTo>
                <a:lnTo>
                  <a:pt x="1859533" y="299973"/>
                </a:lnTo>
                <a:lnTo>
                  <a:pt x="1879346" y="299973"/>
                </a:lnTo>
                <a:lnTo>
                  <a:pt x="1879346" y="280161"/>
                </a:lnTo>
                <a:close/>
              </a:path>
              <a:path w="1925320" h="477520">
                <a:moveTo>
                  <a:pt x="1879346" y="319785"/>
                </a:moveTo>
                <a:lnTo>
                  <a:pt x="1859533" y="319785"/>
                </a:lnTo>
                <a:lnTo>
                  <a:pt x="1859533" y="339597"/>
                </a:lnTo>
                <a:lnTo>
                  <a:pt x="1879346" y="339597"/>
                </a:lnTo>
                <a:lnTo>
                  <a:pt x="1879346" y="319785"/>
                </a:lnTo>
                <a:close/>
              </a:path>
              <a:path w="1925320" h="477520">
                <a:moveTo>
                  <a:pt x="1824735" y="370077"/>
                </a:moveTo>
                <a:lnTo>
                  <a:pt x="1820036" y="372744"/>
                </a:lnTo>
                <a:lnTo>
                  <a:pt x="1815337" y="375538"/>
                </a:lnTo>
                <a:lnTo>
                  <a:pt x="1813686" y="381634"/>
                </a:lnTo>
                <a:lnTo>
                  <a:pt x="1816480" y="386333"/>
                </a:lnTo>
                <a:lnTo>
                  <a:pt x="1869440" y="477265"/>
                </a:lnTo>
                <a:lnTo>
                  <a:pt x="1880932" y="457580"/>
                </a:lnTo>
                <a:lnTo>
                  <a:pt x="1859533" y="457580"/>
                </a:lnTo>
                <a:lnTo>
                  <a:pt x="1859533" y="438657"/>
                </a:lnTo>
                <a:lnTo>
                  <a:pt x="1869006" y="438657"/>
                </a:lnTo>
                <a:lnTo>
                  <a:pt x="1869503" y="437805"/>
                </a:lnTo>
                <a:lnTo>
                  <a:pt x="1833626" y="376300"/>
                </a:lnTo>
                <a:lnTo>
                  <a:pt x="1830831" y="371601"/>
                </a:lnTo>
                <a:lnTo>
                  <a:pt x="1824735" y="370077"/>
                </a:lnTo>
                <a:close/>
              </a:path>
              <a:path w="1925320" h="477520">
                <a:moveTo>
                  <a:pt x="1869006" y="438657"/>
                </a:moveTo>
                <a:lnTo>
                  <a:pt x="1859533" y="438657"/>
                </a:lnTo>
                <a:lnTo>
                  <a:pt x="1859533" y="457580"/>
                </a:lnTo>
                <a:lnTo>
                  <a:pt x="1879346" y="457580"/>
                </a:lnTo>
                <a:lnTo>
                  <a:pt x="1879346" y="452500"/>
                </a:lnTo>
                <a:lnTo>
                  <a:pt x="1860930" y="452500"/>
                </a:lnTo>
                <a:lnTo>
                  <a:pt x="1869006" y="438657"/>
                </a:lnTo>
                <a:close/>
              </a:path>
              <a:path w="1925320" h="477520">
                <a:moveTo>
                  <a:pt x="1891979" y="438657"/>
                </a:moveTo>
                <a:lnTo>
                  <a:pt x="1879346" y="438657"/>
                </a:lnTo>
                <a:lnTo>
                  <a:pt x="1879346" y="457580"/>
                </a:lnTo>
                <a:lnTo>
                  <a:pt x="1880932" y="457580"/>
                </a:lnTo>
                <a:lnTo>
                  <a:pt x="1891979" y="438657"/>
                </a:lnTo>
                <a:close/>
              </a:path>
              <a:path w="1925320" h="477520">
                <a:moveTo>
                  <a:pt x="1869503" y="437805"/>
                </a:moveTo>
                <a:lnTo>
                  <a:pt x="1860930" y="452500"/>
                </a:lnTo>
                <a:lnTo>
                  <a:pt x="1878076" y="452500"/>
                </a:lnTo>
                <a:lnTo>
                  <a:pt x="1869503" y="437805"/>
                </a:lnTo>
                <a:close/>
              </a:path>
              <a:path w="1925320" h="477520">
                <a:moveTo>
                  <a:pt x="1914144" y="370077"/>
                </a:moveTo>
                <a:lnTo>
                  <a:pt x="1908175" y="371601"/>
                </a:lnTo>
                <a:lnTo>
                  <a:pt x="1905380" y="376300"/>
                </a:lnTo>
                <a:lnTo>
                  <a:pt x="1869503" y="437805"/>
                </a:lnTo>
                <a:lnTo>
                  <a:pt x="1878076" y="452500"/>
                </a:lnTo>
                <a:lnTo>
                  <a:pt x="1879346" y="452500"/>
                </a:lnTo>
                <a:lnTo>
                  <a:pt x="1879346" y="438657"/>
                </a:lnTo>
                <a:lnTo>
                  <a:pt x="1891979" y="438657"/>
                </a:lnTo>
                <a:lnTo>
                  <a:pt x="1922526" y="386333"/>
                </a:lnTo>
                <a:lnTo>
                  <a:pt x="1925193" y="381634"/>
                </a:lnTo>
                <a:lnTo>
                  <a:pt x="1923669" y="375538"/>
                </a:lnTo>
                <a:lnTo>
                  <a:pt x="1918970" y="372744"/>
                </a:lnTo>
                <a:lnTo>
                  <a:pt x="1914144" y="370077"/>
                </a:lnTo>
                <a:close/>
              </a:path>
              <a:path w="1925320" h="477520">
                <a:moveTo>
                  <a:pt x="1879346" y="399033"/>
                </a:moveTo>
                <a:lnTo>
                  <a:pt x="1859533" y="399033"/>
                </a:lnTo>
                <a:lnTo>
                  <a:pt x="1859533" y="418845"/>
                </a:lnTo>
                <a:lnTo>
                  <a:pt x="1879346" y="418845"/>
                </a:lnTo>
                <a:lnTo>
                  <a:pt x="1879346" y="399033"/>
                </a:lnTo>
                <a:close/>
              </a:path>
              <a:path w="1925320" h="477520">
                <a:moveTo>
                  <a:pt x="1879346" y="359409"/>
                </a:moveTo>
                <a:lnTo>
                  <a:pt x="1859533" y="359409"/>
                </a:lnTo>
                <a:lnTo>
                  <a:pt x="1859533" y="379221"/>
                </a:lnTo>
                <a:lnTo>
                  <a:pt x="1879346" y="379221"/>
                </a:lnTo>
                <a:lnTo>
                  <a:pt x="1879346" y="359409"/>
                </a:lnTo>
                <a:close/>
              </a:path>
            </a:pathLst>
          </a:custGeom>
          <a:solidFill>
            <a:srgbClr val="0078D6"/>
          </a:solidFill>
        </p:spPr>
        <p:txBody>
          <a:bodyPr wrap="square" lIns="0" tIns="0" rIns="0" bIns="0" rtlCol="0"/>
          <a:lstStyle/>
          <a:p>
            <a:endParaRPr/>
          </a:p>
        </p:txBody>
      </p:sp>
      <p:sp>
        <p:nvSpPr>
          <p:cNvPr id="42" name="object 42"/>
          <p:cNvSpPr/>
          <p:nvPr/>
        </p:nvSpPr>
        <p:spPr>
          <a:xfrm>
            <a:off x="9252077" y="3568446"/>
            <a:ext cx="111760" cy="477520"/>
          </a:xfrm>
          <a:custGeom>
            <a:avLst/>
            <a:gdLst/>
            <a:ahLst/>
            <a:cxnLst/>
            <a:rect l="l" t="t" r="r" b="b"/>
            <a:pathLst>
              <a:path w="111759" h="477520">
                <a:moveTo>
                  <a:pt x="65658" y="0"/>
                </a:moveTo>
                <a:lnTo>
                  <a:pt x="45847" y="0"/>
                </a:lnTo>
                <a:lnTo>
                  <a:pt x="45847" y="19812"/>
                </a:lnTo>
                <a:lnTo>
                  <a:pt x="65658" y="19812"/>
                </a:lnTo>
                <a:lnTo>
                  <a:pt x="65658" y="0"/>
                </a:lnTo>
                <a:close/>
              </a:path>
              <a:path w="111759" h="477520">
                <a:moveTo>
                  <a:pt x="65658" y="39623"/>
                </a:moveTo>
                <a:lnTo>
                  <a:pt x="45847" y="39623"/>
                </a:lnTo>
                <a:lnTo>
                  <a:pt x="45847" y="59435"/>
                </a:lnTo>
                <a:lnTo>
                  <a:pt x="65658" y="59435"/>
                </a:lnTo>
                <a:lnTo>
                  <a:pt x="65658" y="39623"/>
                </a:lnTo>
                <a:close/>
              </a:path>
              <a:path w="111759" h="477520">
                <a:moveTo>
                  <a:pt x="65658" y="79247"/>
                </a:moveTo>
                <a:lnTo>
                  <a:pt x="45847" y="79247"/>
                </a:lnTo>
                <a:lnTo>
                  <a:pt x="45847" y="99059"/>
                </a:lnTo>
                <a:lnTo>
                  <a:pt x="65658" y="99059"/>
                </a:lnTo>
                <a:lnTo>
                  <a:pt x="65658" y="79247"/>
                </a:lnTo>
                <a:close/>
              </a:path>
              <a:path w="111759" h="477520">
                <a:moveTo>
                  <a:pt x="65658" y="118871"/>
                </a:moveTo>
                <a:lnTo>
                  <a:pt x="45847" y="118871"/>
                </a:lnTo>
                <a:lnTo>
                  <a:pt x="45847" y="138683"/>
                </a:lnTo>
                <a:lnTo>
                  <a:pt x="65658" y="138683"/>
                </a:lnTo>
                <a:lnTo>
                  <a:pt x="65658" y="118871"/>
                </a:lnTo>
                <a:close/>
              </a:path>
              <a:path w="111759" h="477520">
                <a:moveTo>
                  <a:pt x="65658" y="158495"/>
                </a:moveTo>
                <a:lnTo>
                  <a:pt x="45847" y="158495"/>
                </a:lnTo>
                <a:lnTo>
                  <a:pt x="45847" y="178307"/>
                </a:lnTo>
                <a:lnTo>
                  <a:pt x="65658" y="178307"/>
                </a:lnTo>
                <a:lnTo>
                  <a:pt x="65658" y="158495"/>
                </a:lnTo>
                <a:close/>
              </a:path>
              <a:path w="111759" h="477520">
                <a:moveTo>
                  <a:pt x="65658" y="198119"/>
                </a:moveTo>
                <a:lnTo>
                  <a:pt x="45847" y="198119"/>
                </a:lnTo>
                <a:lnTo>
                  <a:pt x="45847" y="217931"/>
                </a:lnTo>
                <a:lnTo>
                  <a:pt x="65658" y="217931"/>
                </a:lnTo>
                <a:lnTo>
                  <a:pt x="65658" y="198119"/>
                </a:lnTo>
                <a:close/>
              </a:path>
              <a:path w="111759" h="477520">
                <a:moveTo>
                  <a:pt x="65658" y="237743"/>
                </a:moveTo>
                <a:lnTo>
                  <a:pt x="45847" y="237743"/>
                </a:lnTo>
                <a:lnTo>
                  <a:pt x="45847" y="257555"/>
                </a:lnTo>
                <a:lnTo>
                  <a:pt x="65658" y="257555"/>
                </a:lnTo>
                <a:lnTo>
                  <a:pt x="65658" y="237743"/>
                </a:lnTo>
                <a:close/>
              </a:path>
              <a:path w="111759" h="477520">
                <a:moveTo>
                  <a:pt x="65658" y="277367"/>
                </a:moveTo>
                <a:lnTo>
                  <a:pt x="45847" y="277367"/>
                </a:lnTo>
                <a:lnTo>
                  <a:pt x="45847" y="297179"/>
                </a:lnTo>
                <a:lnTo>
                  <a:pt x="65658" y="297179"/>
                </a:lnTo>
                <a:lnTo>
                  <a:pt x="65658" y="277367"/>
                </a:lnTo>
                <a:close/>
              </a:path>
              <a:path w="111759" h="477520">
                <a:moveTo>
                  <a:pt x="65658" y="316991"/>
                </a:moveTo>
                <a:lnTo>
                  <a:pt x="45847" y="316991"/>
                </a:lnTo>
                <a:lnTo>
                  <a:pt x="45847" y="336803"/>
                </a:lnTo>
                <a:lnTo>
                  <a:pt x="65658" y="336803"/>
                </a:lnTo>
                <a:lnTo>
                  <a:pt x="65658" y="316991"/>
                </a:lnTo>
                <a:close/>
              </a:path>
              <a:path w="111759" h="477520">
                <a:moveTo>
                  <a:pt x="11049" y="370077"/>
                </a:moveTo>
                <a:lnTo>
                  <a:pt x="6350" y="372744"/>
                </a:lnTo>
                <a:lnTo>
                  <a:pt x="1524" y="375538"/>
                </a:lnTo>
                <a:lnTo>
                  <a:pt x="0" y="381634"/>
                </a:lnTo>
                <a:lnTo>
                  <a:pt x="2794" y="386333"/>
                </a:lnTo>
                <a:lnTo>
                  <a:pt x="55752" y="477265"/>
                </a:lnTo>
                <a:lnTo>
                  <a:pt x="68327" y="455675"/>
                </a:lnTo>
                <a:lnTo>
                  <a:pt x="45847" y="455675"/>
                </a:lnTo>
                <a:lnTo>
                  <a:pt x="45847" y="435863"/>
                </a:lnTo>
                <a:lnTo>
                  <a:pt x="54557" y="435863"/>
                </a:lnTo>
                <a:lnTo>
                  <a:pt x="19812" y="376300"/>
                </a:lnTo>
                <a:lnTo>
                  <a:pt x="17145" y="371601"/>
                </a:lnTo>
                <a:lnTo>
                  <a:pt x="11049" y="370077"/>
                </a:lnTo>
                <a:close/>
              </a:path>
              <a:path w="111759" h="477520">
                <a:moveTo>
                  <a:pt x="54557" y="435863"/>
                </a:moveTo>
                <a:lnTo>
                  <a:pt x="45847" y="435863"/>
                </a:lnTo>
                <a:lnTo>
                  <a:pt x="45847" y="455675"/>
                </a:lnTo>
                <a:lnTo>
                  <a:pt x="65658" y="455675"/>
                </a:lnTo>
                <a:lnTo>
                  <a:pt x="65658" y="452500"/>
                </a:lnTo>
                <a:lnTo>
                  <a:pt x="47244" y="452500"/>
                </a:lnTo>
                <a:lnTo>
                  <a:pt x="55753" y="437914"/>
                </a:lnTo>
                <a:lnTo>
                  <a:pt x="54557" y="435863"/>
                </a:lnTo>
                <a:close/>
              </a:path>
              <a:path w="111759" h="477520">
                <a:moveTo>
                  <a:pt x="79865" y="435863"/>
                </a:moveTo>
                <a:lnTo>
                  <a:pt x="65658" y="435863"/>
                </a:lnTo>
                <a:lnTo>
                  <a:pt x="65658" y="455675"/>
                </a:lnTo>
                <a:lnTo>
                  <a:pt x="68327" y="455675"/>
                </a:lnTo>
                <a:lnTo>
                  <a:pt x="79865" y="435863"/>
                </a:lnTo>
                <a:close/>
              </a:path>
              <a:path w="111759" h="477520">
                <a:moveTo>
                  <a:pt x="55753" y="437914"/>
                </a:moveTo>
                <a:lnTo>
                  <a:pt x="47244" y="452500"/>
                </a:lnTo>
                <a:lnTo>
                  <a:pt x="64262" y="452500"/>
                </a:lnTo>
                <a:lnTo>
                  <a:pt x="55753" y="437914"/>
                </a:lnTo>
                <a:close/>
              </a:path>
              <a:path w="111759" h="477520">
                <a:moveTo>
                  <a:pt x="100456" y="370077"/>
                </a:moveTo>
                <a:lnTo>
                  <a:pt x="94361" y="371601"/>
                </a:lnTo>
                <a:lnTo>
                  <a:pt x="91619" y="376427"/>
                </a:lnTo>
                <a:lnTo>
                  <a:pt x="55753" y="437914"/>
                </a:lnTo>
                <a:lnTo>
                  <a:pt x="64262" y="452500"/>
                </a:lnTo>
                <a:lnTo>
                  <a:pt x="65658" y="452500"/>
                </a:lnTo>
                <a:lnTo>
                  <a:pt x="65658" y="435863"/>
                </a:lnTo>
                <a:lnTo>
                  <a:pt x="79865" y="435863"/>
                </a:lnTo>
                <a:lnTo>
                  <a:pt x="108712" y="386333"/>
                </a:lnTo>
                <a:lnTo>
                  <a:pt x="111505" y="381634"/>
                </a:lnTo>
                <a:lnTo>
                  <a:pt x="109981" y="375538"/>
                </a:lnTo>
                <a:lnTo>
                  <a:pt x="105155" y="372744"/>
                </a:lnTo>
                <a:lnTo>
                  <a:pt x="100456" y="370077"/>
                </a:lnTo>
                <a:close/>
              </a:path>
              <a:path w="111759" h="477520">
                <a:moveTo>
                  <a:pt x="56948" y="435863"/>
                </a:moveTo>
                <a:lnTo>
                  <a:pt x="54557" y="435863"/>
                </a:lnTo>
                <a:lnTo>
                  <a:pt x="55753" y="437914"/>
                </a:lnTo>
                <a:lnTo>
                  <a:pt x="56948" y="435863"/>
                </a:lnTo>
                <a:close/>
              </a:path>
              <a:path w="111759" h="477520">
                <a:moveTo>
                  <a:pt x="65658" y="396239"/>
                </a:moveTo>
                <a:lnTo>
                  <a:pt x="45847" y="396239"/>
                </a:lnTo>
                <a:lnTo>
                  <a:pt x="45847" y="416051"/>
                </a:lnTo>
                <a:lnTo>
                  <a:pt x="65658" y="416051"/>
                </a:lnTo>
                <a:lnTo>
                  <a:pt x="65658" y="396239"/>
                </a:lnTo>
                <a:close/>
              </a:path>
              <a:path w="111759" h="477520">
                <a:moveTo>
                  <a:pt x="65658" y="356615"/>
                </a:moveTo>
                <a:lnTo>
                  <a:pt x="45847" y="356615"/>
                </a:lnTo>
                <a:lnTo>
                  <a:pt x="45847" y="376427"/>
                </a:lnTo>
                <a:lnTo>
                  <a:pt x="65658" y="376427"/>
                </a:lnTo>
                <a:lnTo>
                  <a:pt x="65658" y="356615"/>
                </a:lnTo>
                <a:close/>
              </a:path>
            </a:pathLst>
          </a:custGeom>
          <a:solidFill>
            <a:srgbClr val="0078D6"/>
          </a:solidFill>
        </p:spPr>
        <p:txBody>
          <a:bodyPr wrap="square" lIns="0" tIns="0" rIns="0" bIns="0" rtlCol="0"/>
          <a:lstStyle/>
          <a:p>
            <a:endParaRPr/>
          </a:p>
        </p:txBody>
      </p:sp>
      <p:sp>
        <p:nvSpPr>
          <p:cNvPr id="43" name="object 43"/>
          <p:cNvSpPr txBox="1"/>
          <p:nvPr/>
        </p:nvSpPr>
        <p:spPr>
          <a:xfrm>
            <a:off x="8949308" y="4076446"/>
            <a:ext cx="710565"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No</a:t>
            </a:r>
            <a:r>
              <a:rPr sz="1000" b="1" spc="40" dirty="0">
                <a:latin typeface="Segoe UI Semibold"/>
                <a:cs typeface="Segoe UI Semibold"/>
              </a:rPr>
              <a:t>teb</a:t>
            </a:r>
            <a:r>
              <a:rPr sz="1000" b="1" spc="45" dirty="0">
                <a:latin typeface="Segoe UI Semibold"/>
                <a:cs typeface="Segoe UI Semibold"/>
              </a:rPr>
              <a:t>ook</a:t>
            </a:r>
            <a:r>
              <a:rPr sz="1000" b="1" spc="-5" dirty="0">
                <a:latin typeface="Segoe UI Semibold"/>
                <a:cs typeface="Segoe UI Semibold"/>
              </a:rPr>
              <a:t>s</a:t>
            </a:r>
            <a:endParaRPr sz="1000">
              <a:latin typeface="Segoe UI Semibold"/>
              <a:cs typeface="Segoe UI Semibold"/>
            </a:endParaRPr>
          </a:p>
        </p:txBody>
      </p:sp>
      <p:sp>
        <p:nvSpPr>
          <p:cNvPr id="44" name="object 44"/>
          <p:cNvSpPr txBox="1"/>
          <p:nvPr/>
        </p:nvSpPr>
        <p:spPr>
          <a:xfrm>
            <a:off x="11013440" y="4076446"/>
            <a:ext cx="300990"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J</a:t>
            </a:r>
            <a:r>
              <a:rPr sz="1000" b="1" spc="45" dirty="0">
                <a:latin typeface="Segoe UI Semibold"/>
                <a:cs typeface="Segoe UI Semibold"/>
              </a:rPr>
              <a:t>o</a:t>
            </a:r>
            <a:r>
              <a:rPr sz="1000" b="1" spc="40" dirty="0">
                <a:latin typeface="Segoe UI Semibold"/>
                <a:cs typeface="Segoe UI Semibold"/>
              </a:rPr>
              <a:t>b</a:t>
            </a:r>
            <a:r>
              <a:rPr sz="1000" b="1" spc="-5" dirty="0">
                <a:latin typeface="Segoe UI Semibold"/>
                <a:cs typeface="Segoe UI Semibold"/>
              </a:rPr>
              <a:t>s</a:t>
            </a:r>
            <a:endParaRPr sz="1000">
              <a:latin typeface="Segoe UI Semibold"/>
              <a:cs typeface="Segoe UI Semibold"/>
            </a:endParaRPr>
          </a:p>
        </p:txBody>
      </p:sp>
      <p:sp>
        <p:nvSpPr>
          <p:cNvPr id="45" name="object 45"/>
          <p:cNvSpPr/>
          <p:nvPr/>
        </p:nvSpPr>
        <p:spPr>
          <a:xfrm>
            <a:off x="9297923" y="4290821"/>
            <a:ext cx="1925320" cy="399415"/>
          </a:xfrm>
          <a:custGeom>
            <a:avLst/>
            <a:gdLst/>
            <a:ahLst/>
            <a:cxnLst/>
            <a:rect l="l" t="t" r="r" b="b"/>
            <a:pathLst>
              <a:path w="1925320" h="399414">
                <a:moveTo>
                  <a:pt x="19811" y="0"/>
                </a:moveTo>
                <a:lnTo>
                  <a:pt x="0" y="0"/>
                </a:lnTo>
                <a:lnTo>
                  <a:pt x="0" y="19811"/>
                </a:lnTo>
                <a:lnTo>
                  <a:pt x="19811" y="19811"/>
                </a:lnTo>
                <a:lnTo>
                  <a:pt x="19811" y="0"/>
                </a:lnTo>
                <a:close/>
              </a:path>
              <a:path w="1925320" h="399414">
                <a:moveTo>
                  <a:pt x="19811" y="39623"/>
                </a:moveTo>
                <a:lnTo>
                  <a:pt x="0" y="39623"/>
                </a:lnTo>
                <a:lnTo>
                  <a:pt x="0" y="59435"/>
                </a:lnTo>
                <a:lnTo>
                  <a:pt x="19811" y="59435"/>
                </a:lnTo>
                <a:lnTo>
                  <a:pt x="19811" y="39623"/>
                </a:lnTo>
                <a:close/>
              </a:path>
              <a:path w="1925320" h="399414">
                <a:moveTo>
                  <a:pt x="19811" y="79247"/>
                </a:moveTo>
                <a:lnTo>
                  <a:pt x="0" y="79247"/>
                </a:lnTo>
                <a:lnTo>
                  <a:pt x="0" y="99059"/>
                </a:lnTo>
                <a:lnTo>
                  <a:pt x="19811" y="99059"/>
                </a:lnTo>
                <a:lnTo>
                  <a:pt x="19811" y="79247"/>
                </a:lnTo>
                <a:close/>
              </a:path>
              <a:path w="1925320" h="399414">
                <a:moveTo>
                  <a:pt x="19811" y="118871"/>
                </a:moveTo>
                <a:lnTo>
                  <a:pt x="0" y="118871"/>
                </a:lnTo>
                <a:lnTo>
                  <a:pt x="0" y="138683"/>
                </a:lnTo>
                <a:lnTo>
                  <a:pt x="19811" y="138683"/>
                </a:lnTo>
                <a:lnTo>
                  <a:pt x="19811" y="118871"/>
                </a:lnTo>
                <a:close/>
              </a:path>
              <a:path w="1925320" h="399414">
                <a:moveTo>
                  <a:pt x="19811" y="158495"/>
                </a:moveTo>
                <a:lnTo>
                  <a:pt x="0" y="158495"/>
                </a:lnTo>
                <a:lnTo>
                  <a:pt x="0" y="178307"/>
                </a:lnTo>
                <a:lnTo>
                  <a:pt x="19811" y="178307"/>
                </a:lnTo>
                <a:lnTo>
                  <a:pt x="19811" y="158495"/>
                </a:lnTo>
                <a:close/>
              </a:path>
              <a:path w="1925320" h="399414">
                <a:moveTo>
                  <a:pt x="18414" y="198119"/>
                </a:moveTo>
                <a:lnTo>
                  <a:pt x="0" y="198119"/>
                </a:lnTo>
                <a:lnTo>
                  <a:pt x="0" y="204977"/>
                </a:lnTo>
                <a:lnTo>
                  <a:pt x="4445" y="209422"/>
                </a:lnTo>
                <a:lnTo>
                  <a:pt x="28321" y="209422"/>
                </a:lnTo>
                <a:lnTo>
                  <a:pt x="28321" y="199516"/>
                </a:lnTo>
                <a:lnTo>
                  <a:pt x="19811" y="199516"/>
                </a:lnTo>
                <a:lnTo>
                  <a:pt x="18414" y="198119"/>
                </a:lnTo>
                <a:close/>
              </a:path>
              <a:path w="1925320" h="399414">
                <a:moveTo>
                  <a:pt x="28321" y="189610"/>
                </a:moveTo>
                <a:lnTo>
                  <a:pt x="9905" y="189610"/>
                </a:lnTo>
                <a:lnTo>
                  <a:pt x="19811" y="199516"/>
                </a:lnTo>
                <a:lnTo>
                  <a:pt x="19811" y="198119"/>
                </a:lnTo>
                <a:lnTo>
                  <a:pt x="28321" y="198119"/>
                </a:lnTo>
                <a:lnTo>
                  <a:pt x="28321" y="189610"/>
                </a:lnTo>
                <a:close/>
              </a:path>
              <a:path w="1925320" h="399414">
                <a:moveTo>
                  <a:pt x="28321" y="198119"/>
                </a:moveTo>
                <a:lnTo>
                  <a:pt x="19811" y="198119"/>
                </a:lnTo>
                <a:lnTo>
                  <a:pt x="19811" y="199516"/>
                </a:lnTo>
                <a:lnTo>
                  <a:pt x="28321" y="199516"/>
                </a:lnTo>
                <a:lnTo>
                  <a:pt x="28321" y="198119"/>
                </a:lnTo>
                <a:close/>
              </a:path>
              <a:path w="1925320" h="399414">
                <a:moveTo>
                  <a:pt x="67945" y="189610"/>
                </a:moveTo>
                <a:lnTo>
                  <a:pt x="48132" y="189610"/>
                </a:lnTo>
                <a:lnTo>
                  <a:pt x="48132" y="209422"/>
                </a:lnTo>
                <a:lnTo>
                  <a:pt x="67945" y="209422"/>
                </a:lnTo>
                <a:lnTo>
                  <a:pt x="67945" y="189610"/>
                </a:lnTo>
                <a:close/>
              </a:path>
              <a:path w="1925320" h="399414">
                <a:moveTo>
                  <a:pt x="107569" y="189610"/>
                </a:moveTo>
                <a:lnTo>
                  <a:pt x="87756" y="189610"/>
                </a:lnTo>
                <a:lnTo>
                  <a:pt x="87756" y="209422"/>
                </a:lnTo>
                <a:lnTo>
                  <a:pt x="107569" y="209422"/>
                </a:lnTo>
                <a:lnTo>
                  <a:pt x="107569" y="189610"/>
                </a:lnTo>
                <a:close/>
              </a:path>
              <a:path w="1925320" h="399414">
                <a:moveTo>
                  <a:pt x="147193" y="189610"/>
                </a:moveTo>
                <a:lnTo>
                  <a:pt x="127380" y="189610"/>
                </a:lnTo>
                <a:lnTo>
                  <a:pt x="127380" y="209422"/>
                </a:lnTo>
                <a:lnTo>
                  <a:pt x="147193" y="209422"/>
                </a:lnTo>
                <a:lnTo>
                  <a:pt x="147193" y="189610"/>
                </a:lnTo>
                <a:close/>
              </a:path>
              <a:path w="1925320" h="399414">
                <a:moveTo>
                  <a:pt x="186817" y="189610"/>
                </a:moveTo>
                <a:lnTo>
                  <a:pt x="167004" y="189610"/>
                </a:lnTo>
                <a:lnTo>
                  <a:pt x="167004" y="209422"/>
                </a:lnTo>
                <a:lnTo>
                  <a:pt x="186817" y="209422"/>
                </a:lnTo>
                <a:lnTo>
                  <a:pt x="186817" y="189610"/>
                </a:lnTo>
                <a:close/>
              </a:path>
              <a:path w="1925320" h="399414">
                <a:moveTo>
                  <a:pt x="226441" y="189610"/>
                </a:moveTo>
                <a:lnTo>
                  <a:pt x="206628" y="189610"/>
                </a:lnTo>
                <a:lnTo>
                  <a:pt x="206628" y="209422"/>
                </a:lnTo>
                <a:lnTo>
                  <a:pt x="226441" y="209422"/>
                </a:lnTo>
                <a:lnTo>
                  <a:pt x="226441" y="189610"/>
                </a:lnTo>
                <a:close/>
              </a:path>
              <a:path w="1925320" h="399414">
                <a:moveTo>
                  <a:pt x="266065" y="189610"/>
                </a:moveTo>
                <a:lnTo>
                  <a:pt x="246252" y="189610"/>
                </a:lnTo>
                <a:lnTo>
                  <a:pt x="246252" y="209422"/>
                </a:lnTo>
                <a:lnTo>
                  <a:pt x="266065" y="209422"/>
                </a:lnTo>
                <a:lnTo>
                  <a:pt x="266065" y="189610"/>
                </a:lnTo>
                <a:close/>
              </a:path>
              <a:path w="1925320" h="399414">
                <a:moveTo>
                  <a:pt x="305689" y="189610"/>
                </a:moveTo>
                <a:lnTo>
                  <a:pt x="285876" y="189610"/>
                </a:lnTo>
                <a:lnTo>
                  <a:pt x="285876" y="209422"/>
                </a:lnTo>
                <a:lnTo>
                  <a:pt x="305689" y="209422"/>
                </a:lnTo>
                <a:lnTo>
                  <a:pt x="305689" y="189610"/>
                </a:lnTo>
                <a:close/>
              </a:path>
              <a:path w="1925320" h="399414">
                <a:moveTo>
                  <a:pt x="345312" y="189610"/>
                </a:moveTo>
                <a:lnTo>
                  <a:pt x="325500" y="189610"/>
                </a:lnTo>
                <a:lnTo>
                  <a:pt x="325500" y="209422"/>
                </a:lnTo>
                <a:lnTo>
                  <a:pt x="345312" y="209422"/>
                </a:lnTo>
                <a:lnTo>
                  <a:pt x="345312" y="189610"/>
                </a:lnTo>
                <a:close/>
              </a:path>
              <a:path w="1925320" h="399414">
                <a:moveTo>
                  <a:pt x="384936" y="189610"/>
                </a:moveTo>
                <a:lnTo>
                  <a:pt x="365125" y="189610"/>
                </a:lnTo>
                <a:lnTo>
                  <a:pt x="365125" y="209422"/>
                </a:lnTo>
                <a:lnTo>
                  <a:pt x="384936" y="209422"/>
                </a:lnTo>
                <a:lnTo>
                  <a:pt x="384936" y="189610"/>
                </a:lnTo>
                <a:close/>
              </a:path>
              <a:path w="1925320" h="399414">
                <a:moveTo>
                  <a:pt x="424560" y="189610"/>
                </a:moveTo>
                <a:lnTo>
                  <a:pt x="404749" y="189610"/>
                </a:lnTo>
                <a:lnTo>
                  <a:pt x="404749" y="209422"/>
                </a:lnTo>
                <a:lnTo>
                  <a:pt x="424560" y="209422"/>
                </a:lnTo>
                <a:lnTo>
                  <a:pt x="424560" y="189610"/>
                </a:lnTo>
                <a:close/>
              </a:path>
              <a:path w="1925320" h="399414">
                <a:moveTo>
                  <a:pt x="464184" y="189610"/>
                </a:moveTo>
                <a:lnTo>
                  <a:pt x="444373" y="189610"/>
                </a:lnTo>
                <a:lnTo>
                  <a:pt x="444373" y="209422"/>
                </a:lnTo>
                <a:lnTo>
                  <a:pt x="464184" y="209422"/>
                </a:lnTo>
                <a:lnTo>
                  <a:pt x="464184" y="189610"/>
                </a:lnTo>
                <a:close/>
              </a:path>
              <a:path w="1925320" h="399414">
                <a:moveTo>
                  <a:pt x="503808" y="189610"/>
                </a:moveTo>
                <a:lnTo>
                  <a:pt x="483997" y="189610"/>
                </a:lnTo>
                <a:lnTo>
                  <a:pt x="483997" y="209422"/>
                </a:lnTo>
                <a:lnTo>
                  <a:pt x="503808" y="209422"/>
                </a:lnTo>
                <a:lnTo>
                  <a:pt x="503808" y="189610"/>
                </a:lnTo>
                <a:close/>
              </a:path>
              <a:path w="1925320" h="399414">
                <a:moveTo>
                  <a:pt x="543432" y="189610"/>
                </a:moveTo>
                <a:lnTo>
                  <a:pt x="523621" y="189610"/>
                </a:lnTo>
                <a:lnTo>
                  <a:pt x="523621" y="209422"/>
                </a:lnTo>
                <a:lnTo>
                  <a:pt x="543432" y="209422"/>
                </a:lnTo>
                <a:lnTo>
                  <a:pt x="543432" y="189610"/>
                </a:lnTo>
                <a:close/>
              </a:path>
              <a:path w="1925320" h="399414">
                <a:moveTo>
                  <a:pt x="583056" y="189610"/>
                </a:moveTo>
                <a:lnTo>
                  <a:pt x="563245" y="189610"/>
                </a:lnTo>
                <a:lnTo>
                  <a:pt x="563245" y="209422"/>
                </a:lnTo>
                <a:lnTo>
                  <a:pt x="583056" y="209422"/>
                </a:lnTo>
                <a:lnTo>
                  <a:pt x="583056" y="189610"/>
                </a:lnTo>
                <a:close/>
              </a:path>
              <a:path w="1925320" h="399414">
                <a:moveTo>
                  <a:pt x="622680" y="189610"/>
                </a:moveTo>
                <a:lnTo>
                  <a:pt x="602869" y="189610"/>
                </a:lnTo>
                <a:lnTo>
                  <a:pt x="602869" y="209422"/>
                </a:lnTo>
                <a:lnTo>
                  <a:pt x="622680" y="209422"/>
                </a:lnTo>
                <a:lnTo>
                  <a:pt x="622680" y="189610"/>
                </a:lnTo>
                <a:close/>
              </a:path>
              <a:path w="1925320" h="399414">
                <a:moveTo>
                  <a:pt x="662304" y="189610"/>
                </a:moveTo>
                <a:lnTo>
                  <a:pt x="642493" y="189610"/>
                </a:lnTo>
                <a:lnTo>
                  <a:pt x="642493" y="209422"/>
                </a:lnTo>
                <a:lnTo>
                  <a:pt x="662304" y="209422"/>
                </a:lnTo>
                <a:lnTo>
                  <a:pt x="662304" y="189610"/>
                </a:lnTo>
                <a:close/>
              </a:path>
              <a:path w="1925320" h="399414">
                <a:moveTo>
                  <a:pt x="701928" y="189610"/>
                </a:moveTo>
                <a:lnTo>
                  <a:pt x="682117" y="189610"/>
                </a:lnTo>
                <a:lnTo>
                  <a:pt x="682117" y="209422"/>
                </a:lnTo>
                <a:lnTo>
                  <a:pt x="701928" y="209422"/>
                </a:lnTo>
                <a:lnTo>
                  <a:pt x="701928" y="189610"/>
                </a:lnTo>
                <a:close/>
              </a:path>
              <a:path w="1925320" h="399414">
                <a:moveTo>
                  <a:pt x="741552" y="189610"/>
                </a:moveTo>
                <a:lnTo>
                  <a:pt x="721741" y="189610"/>
                </a:lnTo>
                <a:lnTo>
                  <a:pt x="721741" y="209422"/>
                </a:lnTo>
                <a:lnTo>
                  <a:pt x="741552" y="209422"/>
                </a:lnTo>
                <a:lnTo>
                  <a:pt x="741552" y="189610"/>
                </a:lnTo>
                <a:close/>
              </a:path>
              <a:path w="1925320" h="399414">
                <a:moveTo>
                  <a:pt x="781176" y="189610"/>
                </a:moveTo>
                <a:lnTo>
                  <a:pt x="761365" y="189610"/>
                </a:lnTo>
                <a:lnTo>
                  <a:pt x="761365" y="209422"/>
                </a:lnTo>
                <a:lnTo>
                  <a:pt x="781176" y="209422"/>
                </a:lnTo>
                <a:lnTo>
                  <a:pt x="781176" y="189610"/>
                </a:lnTo>
                <a:close/>
              </a:path>
              <a:path w="1925320" h="399414">
                <a:moveTo>
                  <a:pt x="820801" y="189610"/>
                </a:moveTo>
                <a:lnTo>
                  <a:pt x="800989" y="189610"/>
                </a:lnTo>
                <a:lnTo>
                  <a:pt x="800989" y="209422"/>
                </a:lnTo>
                <a:lnTo>
                  <a:pt x="820801" y="209422"/>
                </a:lnTo>
                <a:lnTo>
                  <a:pt x="820801" y="189610"/>
                </a:lnTo>
                <a:close/>
              </a:path>
              <a:path w="1925320" h="399414">
                <a:moveTo>
                  <a:pt x="860425" y="189610"/>
                </a:moveTo>
                <a:lnTo>
                  <a:pt x="840612" y="189610"/>
                </a:lnTo>
                <a:lnTo>
                  <a:pt x="840612" y="209422"/>
                </a:lnTo>
                <a:lnTo>
                  <a:pt x="860425" y="209422"/>
                </a:lnTo>
                <a:lnTo>
                  <a:pt x="860425" y="189610"/>
                </a:lnTo>
                <a:close/>
              </a:path>
              <a:path w="1925320" h="399414">
                <a:moveTo>
                  <a:pt x="900049" y="189610"/>
                </a:moveTo>
                <a:lnTo>
                  <a:pt x="880236" y="189610"/>
                </a:lnTo>
                <a:lnTo>
                  <a:pt x="880236" y="209422"/>
                </a:lnTo>
                <a:lnTo>
                  <a:pt x="900049" y="209422"/>
                </a:lnTo>
                <a:lnTo>
                  <a:pt x="900049" y="189610"/>
                </a:lnTo>
                <a:close/>
              </a:path>
              <a:path w="1925320" h="399414">
                <a:moveTo>
                  <a:pt x="939673" y="189610"/>
                </a:moveTo>
                <a:lnTo>
                  <a:pt x="919860" y="189610"/>
                </a:lnTo>
                <a:lnTo>
                  <a:pt x="919860" y="209422"/>
                </a:lnTo>
                <a:lnTo>
                  <a:pt x="939673" y="209422"/>
                </a:lnTo>
                <a:lnTo>
                  <a:pt x="939673" y="189610"/>
                </a:lnTo>
                <a:close/>
              </a:path>
              <a:path w="1925320" h="399414">
                <a:moveTo>
                  <a:pt x="979297" y="189610"/>
                </a:moveTo>
                <a:lnTo>
                  <a:pt x="959484" y="189610"/>
                </a:lnTo>
                <a:lnTo>
                  <a:pt x="959484" y="209422"/>
                </a:lnTo>
                <a:lnTo>
                  <a:pt x="979297" y="209422"/>
                </a:lnTo>
                <a:lnTo>
                  <a:pt x="979297" y="189610"/>
                </a:lnTo>
                <a:close/>
              </a:path>
              <a:path w="1925320" h="399414">
                <a:moveTo>
                  <a:pt x="1018921" y="189610"/>
                </a:moveTo>
                <a:lnTo>
                  <a:pt x="999108" y="189610"/>
                </a:lnTo>
                <a:lnTo>
                  <a:pt x="999108" y="209422"/>
                </a:lnTo>
                <a:lnTo>
                  <a:pt x="1018921" y="209422"/>
                </a:lnTo>
                <a:lnTo>
                  <a:pt x="1018921" y="189610"/>
                </a:lnTo>
                <a:close/>
              </a:path>
              <a:path w="1925320" h="399414">
                <a:moveTo>
                  <a:pt x="1058545" y="189610"/>
                </a:moveTo>
                <a:lnTo>
                  <a:pt x="1038732" y="189610"/>
                </a:lnTo>
                <a:lnTo>
                  <a:pt x="1038732" y="209422"/>
                </a:lnTo>
                <a:lnTo>
                  <a:pt x="1058545" y="209422"/>
                </a:lnTo>
                <a:lnTo>
                  <a:pt x="1058545" y="189610"/>
                </a:lnTo>
                <a:close/>
              </a:path>
              <a:path w="1925320" h="399414">
                <a:moveTo>
                  <a:pt x="1098169" y="189610"/>
                </a:moveTo>
                <a:lnTo>
                  <a:pt x="1078356" y="189610"/>
                </a:lnTo>
                <a:lnTo>
                  <a:pt x="1078356" y="209422"/>
                </a:lnTo>
                <a:lnTo>
                  <a:pt x="1098169" y="209422"/>
                </a:lnTo>
                <a:lnTo>
                  <a:pt x="1098169" y="189610"/>
                </a:lnTo>
                <a:close/>
              </a:path>
              <a:path w="1925320" h="399414">
                <a:moveTo>
                  <a:pt x="1137793" y="189610"/>
                </a:moveTo>
                <a:lnTo>
                  <a:pt x="1117980" y="189610"/>
                </a:lnTo>
                <a:lnTo>
                  <a:pt x="1117980" y="209422"/>
                </a:lnTo>
                <a:lnTo>
                  <a:pt x="1137793" y="209422"/>
                </a:lnTo>
                <a:lnTo>
                  <a:pt x="1137793" y="189610"/>
                </a:lnTo>
                <a:close/>
              </a:path>
              <a:path w="1925320" h="399414">
                <a:moveTo>
                  <a:pt x="1177417" y="189610"/>
                </a:moveTo>
                <a:lnTo>
                  <a:pt x="1157604" y="189610"/>
                </a:lnTo>
                <a:lnTo>
                  <a:pt x="1157604" y="209422"/>
                </a:lnTo>
                <a:lnTo>
                  <a:pt x="1177417" y="209422"/>
                </a:lnTo>
                <a:lnTo>
                  <a:pt x="1177417" y="189610"/>
                </a:lnTo>
                <a:close/>
              </a:path>
              <a:path w="1925320" h="399414">
                <a:moveTo>
                  <a:pt x="1217041" y="189610"/>
                </a:moveTo>
                <a:lnTo>
                  <a:pt x="1197228" y="189610"/>
                </a:lnTo>
                <a:lnTo>
                  <a:pt x="1197228" y="209422"/>
                </a:lnTo>
                <a:lnTo>
                  <a:pt x="1217041" y="209422"/>
                </a:lnTo>
                <a:lnTo>
                  <a:pt x="1217041" y="189610"/>
                </a:lnTo>
                <a:close/>
              </a:path>
              <a:path w="1925320" h="399414">
                <a:moveTo>
                  <a:pt x="1256665" y="189610"/>
                </a:moveTo>
                <a:lnTo>
                  <a:pt x="1236852" y="189610"/>
                </a:lnTo>
                <a:lnTo>
                  <a:pt x="1236852" y="209422"/>
                </a:lnTo>
                <a:lnTo>
                  <a:pt x="1256665" y="209422"/>
                </a:lnTo>
                <a:lnTo>
                  <a:pt x="1256665" y="189610"/>
                </a:lnTo>
                <a:close/>
              </a:path>
              <a:path w="1925320" h="399414">
                <a:moveTo>
                  <a:pt x="1296289" y="189610"/>
                </a:moveTo>
                <a:lnTo>
                  <a:pt x="1276477" y="189610"/>
                </a:lnTo>
                <a:lnTo>
                  <a:pt x="1276477" y="209422"/>
                </a:lnTo>
                <a:lnTo>
                  <a:pt x="1296289" y="209422"/>
                </a:lnTo>
                <a:lnTo>
                  <a:pt x="1296289" y="189610"/>
                </a:lnTo>
                <a:close/>
              </a:path>
              <a:path w="1925320" h="399414">
                <a:moveTo>
                  <a:pt x="1335912" y="189610"/>
                </a:moveTo>
                <a:lnTo>
                  <a:pt x="1316101" y="189610"/>
                </a:lnTo>
                <a:lnTo>
                  <a:pt x="1316101" y="209422"/>
                </a:lnTo>
                <a:lnTo>
                  <a:pt x="1335912" y="209422"/>
                </a:lnTo>
                <a:lnTo>
                  <a:pt x="1335912" y="189610"/>
                </a:lnTo>
                <a:close/>
              </a:path>
              <a:path w="1925320" h="399414">
                <a:moveTo>
                  <a:pt x="1375536" y="189610"/>
                </a:moveTo>
                <a:lnTo>
                  <a:pt x="1355725" y="189610"/>
                </a:lnTo>
                <a:lnTo>
                  <a:pt x="1355725" y="209422"/>
                </a:lnTo>
                <a:lnTo>
                  <a:pt x="1375536" y="209422"/>
                </a:lnTo>
                <a:lnTo>
                  <a:pt x="1375536" y="189610"/>
                </a:lnTo>
                <a:close/>
              </a:path>
              <a:path w="1925320" h="399414">
                <a:moveTo>
                  <a:pt x="1415160" y="189610"/>
                </a:moveTo>
                <a:lnTo>
                  <a:pt x="1395349" y="189610"/>
                </a:lnTo>
                <a:lnTo>
                  <a:pt x="1395349" y="209422"/>
                </a:lnTo>
                <a:lnTo>
                  <a:pt x="1415160" y="209422"/>
                </a:lnTo>
                <a:lnTo>
                  <a:pt x="1415160" y="189610"/>
                </a:lnTo>
                <a:close/>
              </a:path>
              <a:path w="1925320" h="399414">
                <a:moveTo>
                  <a:pt x="1454784" y="189610"/>
                </a:moveTo>
                <a:lnTo>
                  <a:pt x="1434973" y="189610"/>
                </a:lnTo>
                <a:lnTo>
                  <a:pt x="1434973" y="209422"/>
                </a:lnTo>
                <a:lnTo>
                  <a:pt x="1454784" y="209422"/>
                </a:lnTo>
                <a:lnTo>
                  <a:pt x="1454784" y="189610"/>
                </a:lnTo>
                <a:close/>
              </a:path>
              <a:path w="1925320" h="399414">
                <a:moveTo>
                  <a:pt x="1494408" y="189610"/>
                </a:moveTo>
                <a:lnTo>
                  <a:pt x="1474597" y="189610"/>
                </a:lnTo>
                <a:lnTo>
                  <a:pt x="1474597" y="209422"/>
                </a:lnTo>
                <a:lnTo>
                  <a:pt x="1494408" y="209422"/>
                </a:lnTo>
                <a:lnTo>
                  <a:pt x="1494408" y="189610"/>
                </a:lnTo>
                <a:close/>
              </a:path>
              <a:path w="1925320" h="399414">
                <a:moveTo>
                  <a:pt x="1534032" y="189610"/>
                </a:moveTo>
                <a:lnTo>
                  <a:pt x="1514221" y="189610"/>
                </a:lnTo>
                <a:lnTo>
                  <a:pt x="1514221" y="209422"/>
                </a:lnTo>
                <a:lnTo>
                  <a:pt x="1534032" y="209422"/>
                </a:lnTo>
                <a:lnTo>
                  <a:pt x="1534032" y="189610"/>
                </a:lnTo>
                <a:close/>
              </a:path>
              <a:path w="1925320" h="399414">
                <a:moveTo>
                  <a:pt x="1573656" y="189610"/>
                </a:moveTo>
                <a:lnTo>
                  <a:pt x="1553845" y="189610"/>
                </a:lnTo>
                <a:lnTo>
                  <a:pt x="1553845" y="209422"/>
                </a:lnTo>
                <a:lnTo>
                  <a:pt x="1573656" y="209422"/>
                </a:lnTo>
                <a:lnTo>
                  <a:pt x="1573656" y="189610"/>
                </a:lnTo>
                <a:close/>
              </a:path>
              <a:path w="1925320" h="399414">
                <a:moveTo>
                  <a:pt x="1613280" y="189610"/>
                </a:moveTo>
                <a:lnTo>
                  <a:pt x="1593469" y="189610"/>
                </a:lnTo>
                <a:lnTo>
                  <a:pt x="1593469" y="209422"/>
                </a:lnTo>
                <a:lnTo>
                  <a:pt x="1613280" y="209422"/>
                </a:lnTo>
                <a:lnTo>
                  <a:pt x="1613280" y="189610"/>
                </a:lnTo>
                <a:close/>
              </a:path>
              <a:path w="1925320" h="399414">
                <a:moveTo>
                  <a:pt x="1652904" y="189610"/>
                </a:moveTo>
                <a:lnTo>
                  <a:pt x="1633093" y="189610"/>
                </a:lnTo>
                <a:lnTo>
                  <a:pt x="1633093" y="209422"/>
                </a:lnTo>
                <a:lnTo>
                  <a:pt x="1652904" y="209422"/>
                </a:lnTo>
                <a:lnTo>
                  <a:pt x="1652904" y="189610"/>
                </a:lnTo>
                <a:close/>
              </a:path>
              <a:path w="1925320" h="399414">
                <a:moveTo>
                  <a:pt x="1692528" y="189610"/>
                </a:moveTo>
                <a:lnTo>
                  <a:pt x="1672717" y="189610"/>
                </a:lnTo>
                <a:lnTo>
                  <a:pt x="1672717" y="209422"/>
                </a:lnTo>
                <a:lnTo>
                  <a:pt x="1692528" y="209422"/>
                </a:lnTo>
                <a:lnTo>
                  <a:pt x="1692528" y="189610"/>
                </a:lnTo>
                <a:close/>
              </a:path>
              <a:path w="1925320" h="399414">
                <a:moveTo>
                  <a:pt x="1732152" y="189610"/>
                </a:moveTo>
                <a:lnTo>
                  <a:pt x="1712341" y="189610"/>
                </a:lnTo>
                <a:lnTo>
                  <a:pt x="1712341" y="209422"/>
                </a:lnTo>
                <a:lnTo>
                  <a:pt x="1732152" y="209422"/>
                </a:lnTo>
                <a:lnTo>
                  <a:pt x="1732152" y="189610"/>
                </a:lnTo>
                <a:close/>
              </a:path>
              <a:path w="1925320" h="399414">
                <a:moveTo>
                  <a:pt x="1771777" y="189610"/>
                </a:moveTo>
                <a:lnTo>
                  <a:pt x="1751965" y="189610"/>
                </a:lnTo>
                <a:lnTo>
                  <a:pt x="1751965" y="209422"/>
                </a:lnTo>
                <a:lnTo>
                  <a:pt x="1771777" y="209422"/>
                </a:lnTo>
                <a:lnTo>
                  <a:pt x="1771777" y="189610"/>
                </a:lnTo>
                <a:close/>
              </a:path>
              <a:path w="1925320" h="399414">
                <a:moveTo>
                  <a:pt x="1811401" y="189610"/>
                </a:moveTo>
                <a:lnTo>
                  <a:pt x="1791589" y="189610"/>
                </a:lnTo>
                <a:lnTo>
                  <a:pt x="1791589" y="209422"/>
                </a:lnTo>
                <a:lnTo>
                  <a:pt x="1811401" y="209422"/>
                </a:lnTo>
                <a:lnTo>
                  <a:pt x="1811401" y="189610"/>
                </a:lnTo>
                <a:close/>
              </a:path>
              <a:path w="1925320" h="399414">
                <a:moveTo>
                  <a:pt x="1851025" y="189610"/>
                </a:moveTo>
                <a:lnTo>
                  <a:pt x="1831212" y="189610"/>
                </a:lnTo>
                <a:lnTo>
                  <a:pt x="1831212" y="209422"/>
                </a:lnTo>
                <a:lnTo>
                  <a:pt x="1851025" y="209422"/>
                </a:lnTo>
                <a:lnTo>
                  <a:pt x="1851025" y="189610"/>
                </a:lnTo>
                <a:close/>
              </a:path>
              <a:path w="1925320" h="399414">
                <a:moveTo>
                  <a:pt x="1879346" y="200913"/>
                </a:moveTo>
                <a:lnTo>
                  <a:pt x="1859533" y="200913"/>
                </a:lnTo>
                <a:lnTo>
                  <a:pt x="1859533" y="220725"/>
                </a:lnTo>
                <a:lnTo>
                  <a:pt x="1879346" y="220725"/>
                </a:lnTo>
                <a:lnTo>
                  <a:pt x="1879346" y="200913"/>
                </a:lnTo>
                <a:close/>
              </a:path>
              <a:path w="1925320" h="399414">
                <a:moveTo>
                  <a:pt x="1879346" y="240537"/>
                </a:moveTo>
                <a:lnTo>
                  <a:pt x="1859533" y="240537"/>
                </a:lnTo>
                <a:lnTo>
                  <a:pt x="1859533" y="260350"/>
                </a:lnTo>
                <a:lnTo>
                  <a:pt x="1879346" y="260350"/>
                </a:lnTo>
                <a:lnTo>
                  <a:pt x="1879346" y="240537"/>
                </a:lnTo>
                <a:close/>
              </a:path>
              <a:path w="1925320" h="399414">
                <a:moveTo>
                  <a:pt x="1824735" y="291845"/>
                </a:moveTo>
                <a:lnTo>
                  <a:pt x="1820036" y="294513"/>
                </a:lnTo>
                <a:lnTo>
                  <a:pt x="1815337" y="297306"/>
                </a:lnTo>
                <a:lnTo>
                  <a:pt x="1813686" y="303402"/>
                </a:lnTo>
                <a:lnTo>
                  <a:pt x="1816480" y="308101"/>
                </a:lnTo>
                <a:lnTo>
                  <a:pt x="1869440" y="398906"/>
                </a:lnTo>
                <a:lnTo>
                  <a:pt x="1880948" y="379221"/>
                </a:lnTo>
                <a:lnTo>
                  <a:pt x="1859533" y="379221"/>
                </a:lnTo>
                <a:lnTo>
                  <a:pt x="1859533" y="359409"/>
                </a:lnTo>
                <a:lnTo>
                  <a:pt x="1869408" y="359409"/>
                </a:lnTo>
                <a:lnTo>
                  <a:pt x="1833626" y="298069"/>
                </a:lnTo>
                <a:lnTo>
                  <a:pt x="1830831" y="293369"/>
                </a:lnTo>
                <a:lnTo>
                  <a:pt x="1824735" y="291845"/>
                </a:lnTo>
                <a:close/>
              </a:path>
              <a:path w="1925320" h="399414">
                <a:moveTo>
                  <a:pt x="1869408" y="359409"/>
                </a:moveTo>
                <a:lnTo>
                  <a:pt x="1859533" y="359409"/>
                </a:lnTo>
                <a:lnTo>
                  <a:pt x="1859533" y="379221"/>
                </a:lnTo>
                <a:lnTo>
                  <a:pt x="1879346" y="379221"/>
                </a:lnTo>
                <a:lnTo>
                  <a:pt x="1879346" y="374269"/>
                </a:lnTo>
                <a:lnTo>
                  <a:pt x="1860930" y="374269"/>
                </a:lnTo>
                <a:lnTo>
                  <a:pt x="1869503" y="359573"/>
                </a:lnTo>
                <a:lnTo>
                  <a:pt x="1869408" y="359409"/>
                </a:lnTo>
                <a:close/>
              </a:path>
              <a:path w="1925320" h="399414">
                <a:moveTo>
                  <a:pt x="1892530" y="359409"/>
                </a:moveTo>
                <a:lnTo>
                  <a:pt x="1879346" y="359409"/>
                </a:lnTo>
                <a:lnTo>
                  <a:pt x="1879346" y="379221"/>
                </a:lnTo>
                <a:lnTo>
                  <a:pt x="1880948" y="379221"/>
                </a:lnTo>
                <a:lnTo>
                  <a:pt x="1892530" y="359409"/>
                </a:lnTo>
                <a:close/>
              </a:path>
              <a:path w="1925320" h="399414">
                <a:moveTo>
                  <a:pt x="1869503" y="359573"/>
                </a:moveTo>
                <a:lnTo>
                  <a:pt x="1860930" y="374269"/>
                </a:lnTo>
                <a:lnTo>
                  <a:pt x="1878076" y="374269"/>
                </a:lnTo>
                <a:lnTo>
                  <a:pt x="1869503" y="359573"/>
                </a:lnTo>
                <a:close/>
              </a:path>
              <a:path w="1925320" h="399414">
                <a:moveTo>
                  <a:pt x="1914144" y="291845"/>
                </a:moveTo>
                <a:lnTo>
                  <a:pt x="1908175" y="293369"/>
                </a:lnTo>
                <a:lnTo>
                  <a:pt x="1905380" y="298069"/>
                </a:lnTo>
                <a:lnTo>
                  <a:pt x="1869503" y="359573"/>
                </a:lnTo>
                <a:lnTo>
                  <a:pt x="1878076" y="374269"/>
                </a:lnTo>
                <a:lnTo>
                  <a:pt x="1879346" y="374269"/>
                </a:lnTo>
                <a:lnTo>
                  <a:pt x="1879346" y="359409"/>
                </a:lnTo>
                <a:lnTo>
                  <a:pt x="1892530" y="359409"/>
                </a:lnTo>
                <a:lnTo>
                  <a:pt x="1922526" y="308101"/>
                </a:lnTo>
                <a:lnTo>
                  <a:pt x="1925193" y="303402"/>
                </a:lnTo>
                <a:lnTo>
                  <a:pt x="1923669" y="297306"/>
                </a:lnTo>
                <a:lnTo>
                  <a:pt x="1918970" y="294513"/>
                </a:lnTo>
                <a:lnTo>
                  <a:pt x="1914144" y="291845"/>
                </a:lnTo>
                <a:close/>
              </a:path>
              <a:path w="1925320" h="399414">
                <a:moveTo>
                  <a:pt x="1869598" y="359409"/>
                </a:moveTo>
                <a:lnTo>
                  <a:pt x="1869408" y="359409"/>
                </a:lnTo>
                <a:lnTo>
                  <a:pt x="1869503" y="359573"/>
                </a:lnTo>
                <a:lnTo>
                  <a:pt x="1869598" y="359409"/>
                </a:lnTo>
                <a:close/>
              </a:path>
              <a:path w="1925320" h="399414">
                <a:moveTo>
                  <a:pt x="1879346" y="319785"/>
                </a:moveTo>
                <a:lnTo>
                  <a:pt x="1859533" y="319785"/>
                </a:lnTo>
                <a:lnTo>
                  <a:pt x="1859533" y="339597"/>
                </a:lnTo>
                <a:lnTo>
                  <a:pt x="1879346" y="339597"/>
                </a:lnTo>
                <a:lnTo>
                  <a:pt x="1879346" y="319785"/>
                </a:lnTo>
                <a:close/>
              </a:path>
              <a:path w="1925320" h="399414">
                <a:moveTo>
                  <a:pt x="1879346" y="280161"/>
                </a:moveTo>
                <a:lnTo>
                  <a:pt x="1859533" y="280161"/>
                </a:lnTo>
                <a:lnTo>
                  <a:pt x="1859533" y="299973"/>
                </a:lnTo>
                <a:lnTo>
                  <a:pt x="1879346" y="299973"/>
                </a:lnTo>
                <a:lnTo>
                  <a:pt x="1879346" y="280161"/>
                </a:lnTo>
                <a:close/>
              </a:path>
            </a:pathLst>
          </a:custGeom>
          <a:solidFill>
            <a:srgbClr val="0078D6"/>
          </a:solidFill>
        </p:spPr>
        <p:txBody>
          <a:bodyPr wrap="square" lIns="0" tIns="0" rIns="0" bIns="0" rtlCol="0"/>
          <a:lstStyle/>
          <a:p>
            <a:endParaRPr/>
          </a:p>
        </p:txBody>
      </p:sp>
      <p:sp>
        <p:nvSpPr>
          <p:cNvPr id="46" name="object 46"/>
          <p:cNvSpPr txBox="1"/>
          <p:nvPr/>
        </p:nvSpPr>
        <p:spPr>
          <a:xfrm>
            <a:off x="10617200" y="4721733"/>
            <a:ext cx="10915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75" dirty="0">
                <a:latin typeface="Segoe UI Semibold"/>
                <a:cs typeface="Segoe UI Semibold"/>
              </a:rPr>
              <a:t> </a:t>
            </a:r>
            <a:r>
              <a:rPr sz="1000" b="1" spc="35" dirty="0">
                <a:latin typeface="Segoe UI Semibold"/>
                <a:cs typeface="Segoe UI Semibold"/>
              </a:rPr>
              <a:t>Databricks</a:t>
            </a:r>
            <a:endParaRPr sz="1000">
              <a:latin typeface="Segoe UI Semibold"/>
              <a:cs typeface="Segoe UI Semibold"/>
            </a:endParaRPr>
          </a:p>
        </p:txBody>
      </p:sp>
      <p:sp>
        <p:nvSpPr>
          <p:cNvPr id="47" name="object 47"/>
          <p:cNvSpPr/>
          <p:nvPr/>
        </p:nvSpPr>
        <p:spPr>
          <a:xfrm>
            <a:off x="11126978" y="4290059"/>
            <a:ext cx="76200" cy="399415"/>
          </a:xfrm>
          <a:custGeom>
            <a:avLst/>
            <a:gdLst/>
            <a:ahLst/>
            <a:cxnLst/>
            <a:rect l="l" t="t" r="r" b="b"/>
            <a:pathLst>
              <a:path w="76200" h="399414">
                <a:moveTo>
                  <a:pt x="45466" y="0"/>
                </a:moveTo>
                <a:lnTo>
                  <a:pt x="32766" y="0"/>
                </a:lnTo>
                <a:lnTo>
                  <a:pt x="32512" y="50800"/>
                </a:lnTo>
                <a:lnTo>
                  <a:pt x="45212" y="50800"/>
                </a:lnTo>
                <a:lnTo>
                  <a:pt x="45466" y="0"/>
                </a:lnTo>
                <a:close/>
              </a:path>
              <a:path w="76200" h="399414">
                <a:moveTo>
                  <a:pt x="45085" y="88900"/>
                </a:moveTo>
                <a:lnTo>
                  <a:pt x="32385" y="88900"/>
                </a:lnTo>
                <a:lnTo>
                  <a:pt x="32257" y="139700"/>
                </a:lnTo>
                <a:lnTo>
                  <a:pt x="44957" y="139700"/>
                </a:lnTo>
                <a:lnTo>
                  <a:pt x="45085" y="88900"/>
                </a:lnTo>
                <a:close/>
              </a:path>
              <a:path w="76200" h="399414">
                <a:moveTo>
                  <a:pt x="44830" y="177800"/>
                </a:moveTo>
                <a:lnTo>
                  <a:pt x="32130" y="177800"/>
                </a:lnTo>
                <a:lnTo>
                  <a:pt x="32003" y="228600"/>
                </a:lnTo>
                <a:lnTo>
                  <a:pt x="44703" y="228600"/>
                </a:lnTo>
                <a:lnTo>
                  <a:pt x="44830" y="177800"/>
                </a:lnTo>
                <a:close/>
              </a:path>
              <a:path w="76200" h="399414">
                <a:moveTo>
                  <a:pt x="44576" y="266700"/>
                </a:moveTo>
                <a:lnTo>
                  <a:pt x="31876" y="266700"/>
                </a:lnTo>
                <a:lnTo>
                  <a:pt x="31750" y="317500"/>
                </a:lnTo>
                <a:lnTo>
                  <a:pt x="44450" y="317500"/>
                </a:lnTo>
                <a:lnTo>
                  <a:pt x="44576" y="266700"/>
                </a:lnTo>
                <a:close/>
              </a:path>
              <a:path w="76200" h="399414">
                <a:moveTo>
                  <a:pt x="0" y="322579"/>
                </a:moveTo>
                <a:lnTo>
                  <a:pt x="37846" y="398906"/>
                </a:lnTo>
                <a:lnTo>
                  <a:pt x="76200" y="322833"/>
                </a:lnTo>
                <a:lnTo>
                  <a:pt x="0" y="322579"/>
                </a:lnTo>
                <a:close/>
              </a:path>
            </a:pathLst>
          </a:custGeom>
          <a:solidFill>
            <a:srgbClr val="0078D6"/>
          </a:solidFill>
        </p:spPr>
        <p:txBody>
          <a:bodyPr wrap="square" lIns="0" tIns="0" rIns="0" bIns="0" rtlCol="0"/>
          <a:lstStyle/>
          <a:p>
            <a:endParaRPr/>
          </a:p>
        </p:txBody>
      </p:sp>
      <p:sp>
        <p:nvSpPr>
          <p:cNvPr id="48" name="object 48"/>
          <p:cNvSpPr/>
          <p:nvPr/>
        </p:nvSpPr>
        <p:spPr>
          <a:xfrm>
            <a:off x="11114405" y="4911090"/>
            <a:ext cx="111760" cy="857885"/>
          </a:xfrm>
          <a:custGeom>
            <a:avLst/>
            <a:gdLst/>
            <a:ahLst/>
            <a:cxnLst/>
            <a:rect l="l" t="t" r="r" b="b"/>
            <a:pathLst>
              <a:path w="111759" h="857885">
                <a:moveTo>
                  <a:pt x="61087" y="0"/>
                </a:moveTo>
                <a:lnTo>
                  <a:pt x="41275" y="0"/>
                </a:lnTo>
                <a:lnTo>
                  <a:pt x="41401" y="19812"/>
                </a:lnTo>
                <a:lnTo>
                  <a:pt x="61214" y="19812"/>
                </a:lnTo>
                <a:lnTo>
                  <a:pt x="61087" y="0"/>
                </a:lnTo>
                <a:close/>
              </a:path>
              <a:path w="111759" h="857885">
                <a:moveTo>
                  <a:pt x="61341" y="39497"/>
                </a:moveTo>
                <a:lnTo>
                  <a:pt x="41528" y="39624"/>
                </a:lnTo>
                <a:lnTo>
                  <a:pt x="41655" y="59436"/>
                </a:lnTo>
                <a:lnTo>
                  <a:pt x="61468" y="59309"/>
                </a:lnTo>
                <a:lnTo>
                  <a:pt x="61341" y="39497"/>
                </a:lnTo>
                <a:close/>
              </a:path>
              <a:path w="111759" h="857885">
                <a:moveTo>
                  <a:pt x="61595" y="79121"/>
                </a:moveTo>
                <a:lnTo>
                  <a:pt x="41783" y="79248"/>
                </a:lnTo>
                <a:lnTo>
                  <a:pt x="41910" y="99060"/>
                </a:lnTo>
                <a:lnTo>
                  <a:pt x="61722" y="98933"/>
                </a:lnTo>
                <a:lnTo>
                  <a:pt x="61595" y="79121"/>
                </a:lnTo>
                <a:close/>
              </a:path>
              <a:path w="111759" h="857885">
                <a:moveTo>
                  <a:pt x="61849" y="118745"/>
                </a:moveTo>
                <a:lnTo>
                  <a:pt x="42037" y="118872"/>
                </a:lnTo>
                <a:lnTo>
                  <a:pt x="42164" y="138684"/>
                </a:lnTo>
                <a:lnTo>
                  <a:pt x="61975" y="138557"/>
                </a:lnTo>
                <a:lnTo>
                  <a:pt x="61849" y="118745"/>
                </a:lnTo>
                <a:close/>
              </a:path>
              <a:path w="111759" h="857885">
                <a:moveTo>
                  <a:pt x="62102" y="158369"/>
                </a:moveTo>
                <a:lnTo>
                  <a:pt x="42291" y="158496"/>
                </a:lnTo>
                <a:lnTo>
                  <a:pt x="42418" y="178308"/>
                </a:lnTo>
                <a:lnTo>
                  <a:pt x="62229" y="178181"/>
                </a:lnTo>
                <a:lnTo>
                  <a:pt x="62102" y="158369"/>
                </a:lnTo>
                <a:close/>
              </a:path>
              <a:path w="111759" h="857885">
                <a:moveTo>
                  <a:pt x="62229" y="197993"/>
                </a:moveTo>
                <a:lnTo>
                  <a:pt x="42418" y="198120"/>
                </a:lnTo>
                <a:lnTo>
                  <a:pt x="42545" y="217932"/>
                </a:lnTo>
                <a:lnTo>
                  <a:pt x="62356" y="217805"/>
                </a:lnTo>
                <a:lnTo>
                  <a:pt x="62229" y="197993"/>
                </a:lnTo>
                <a:close/>
              </a:path>
              <a:path w="111759" h="857885">
                <a:moveTo>
                  <a:pt x="62484" y="237617"/>
                </a:moveTo>
                <a:lnTo>
                  <a:pt x="42672" y="237744"/>
                </a:lnTo>
                <a:lnTo>
                  <a:pt x="42799" y="257556"/>
                </a:lnTo>
                <a:lnTo>
                  <a:pt x="62611" y="257429"/>
                </a:lnTo>
                <a:lnTo>
                  <a:pt x="62484" y="237617"/>
                </a:lnTo>
                <a:close/>
              </a:path>
              <a:path w="111759" h="857885">
                <a:moveTo>
                  <a:pt x="62738" y="277241"/>
                </a:moveTo>
                <a:lnTo>
                  <a:pt x="42925" y="277368"/>
                </a:lnTo>
                <a:lnTo>
                  <a:pt x="43052" y="297180"/>
                </a:lnTo>
                <a:lnTo>
                  <a:pt x="62865" y="297053"/>
                </a:lnTo>
                <a:lnTo>
                  <a:pt x="62738" y="277241"/>
                </a:lnTo>
                <a:close/>
              </a:path>
              <a:path w="111759" h="857885">
                <a:moveTo>
                  <a:pt x="62992" y="316865"/>
                </a:moveTo>
                <a:lnTo>
                  <a:pt x="43179" y="316992"/>
                </a:lnTo>
                <a:lnTo>
                  <a:pt x="43306" y="336804"/>
                </a:lnTo>
                <a:lnTo>
                  <a:pt x="63119" y="336677"/>
                </a:lnTo>
                <a:lnTo>
                  <a:pt x="62992" y="316865"/>
                </a:lnTo>
                <a:close/>
              </a:path>
              <a:path w="111759" h="857885">
                <a:moveTo>
                  <a:pt x="63246" y="356489"/>
                </a:moveTo>
                <a:lnTo>
                  <a:pt x="43434" y="356616"/>
                </a:lnTo>
                <a:lnTo>
                  <a:pt x="43561" y="376428"/>
                </a:lnTo>
                <a:lnTo>
                  <a:pt x="63373" y="376301"/>
                </a:lnTo>
                <a:lnTo>
                  <a:pt x="63246" y="356489"/>
                </a:lnTo>
                <a:close/>
              </a:path>
              <a:path w="111759" h="857885">
                <a:moveTo>
                  <a:pt x="63500" y="396113"/>
                </a:moveTo>
                <a:lnTo>
                  <a:pt x="43688" y="396240"/>
                </a:lnTo>
                <a:lnTo>
                  <a:pt x="43815" y="416052"/>
                </a:lnTo>
                <a:lnTo>
                  <a:pt x="63626" y="415925"/>
                </a:lnTo>
                <a:lnTo>
                  <a:pt x="63500" y="396113"/>
                </a:lnTo>
                <a:close/>
              </a:path>
              <a:path w="111759" h="857885">
                <a:moveTo>
                  <a:pt x="63753" y="435737"/>
                </a:moveTo>
                <a:lnTo>
                  <a:pt x="43942" y="435864"/>
                </a:lnTo>
                <a:lnTo>
                  <a:pt x="44069" y="455676"/>
                </a:lnTo>
                <a:lnTo>
                  <a:pt x="63880" y="455549"/>
                </a:lnTo>
                <a:lnTo>
                  <a:pt x="63753" y="435737"/>
                </a:lnTo>
                <a:close/>
              </a:path>
              <a:path w="111759" h="857885">
                <a:moveTo>
                  <a:pt x="64008" y="475361"/>
                </a:moveTo>
                <a:lnTo>
                  <a:pt x="44196" y="475488"/>
                </a:lnTo>
                <a:lnTo>
                  <a:pt x="44323" y="495300"/>
                </a:lnTo>
                <a:lnTo>
                  <a:pt x="64135" y="495173"/>
                </a:lnTo>
                <a:lnTo>
                  <a:pt x="64008" y="475361"/>
                </a:lnTo>
                <a:close/>
              </a:path>
              <a:path w="111759" h="857885">
                <a:moveTo>
                  <a:pt x="64262" y="514985"/>
                </a:moveTo>
                <a:lnTo>
                  <a:pt x="44450" y="515112"/>
                </a:lnTo>
                <a:lnTo>
                  <a:pt x="44576" y="534924"/>
                </a:lnTo>
                <a:lnTo>
                  <a:pt x="64389" y="534797"/>
                </a:lnTo>
                <a:lnTo>
                  <a:pt x="64262" y="514985"/>
                </a:lnTo>
                <a:close/>
              </a:path>
              <a:path w="111759" h="857885">
                <a:moveTo>
                  <a:pt x="64516" y="554609"/>
                </a:moveTo>
                <a:lnTo>
                  <a:pt x="44703" y="554736"/>
                </a:lnTo>
                <a:lnTo>
                  <a:pt x="44703" y="574548"/>
                </a:lnTo>
                <a:lnTo>
                  <a:pt x="64516" y="574421"/>
                </a:lnTo>
                <a:lnTo>
                  <a:pt x="64516" y="554609"/>
                </a:lnTo>
                <a:close/>
              </a:path>
              <a:path w="111759" h="857885">
                <a:moveTo>
                  <a:pt x="64643" y="594233"/>
                </a:moveTo>
                <a:lnTo>
                  <a:pt x="44830" y="594360"/>
                </a:lnTo>
                <a:lnTo>
                  <a:pt x="44958" y="614172"/>
                </a:lnTo>
                <a:lnTo>
                  <a:pt x="64770" y="614045"/>
                </a:lnTo>
                <a:lnTo>
                  <a:pt x="64643" y="594233"/>
                </a:lnTo>
                <a:close/>
              </a:path>
              <a:path w="111759" h="857885">
                <a:moveTo>
                  <a:pt x="64897" y="633857"/>
                </a:moveTo>
                <a:lnTo>
                  <a:pt x="45085" y="633984"/>
                </a:lnTo>
                <a:lnTo>
                  <a:pt x="45212" y="653796"/>
                </a:lnTo>
                <a:lnTo>
                  <a:pt x="65024" y="653669"/>
                </a:lnTo>
                <a:lnTo>
                  <a:pt x="64897" y="633857"/>
                </a:lnTo>
                <a:close/>
              </a:path>
              <a:path w="111759" h="857885">
                <a:moveTo>
                  <a:pt x="65150" y="673481"/>
                </a:moveTo>
                <a:lnTo>
                  <a:pt x="45339" y="673608"/>
                </a:lnTo>
                <a:lnTo>
                  <a:pt x="45466" y="693470"/>
                </a:lnTo>
                <a:lnTo>
                  <a:pt x="65277" y="693343"/>
                </a:lnTo>
                <a:lnTo>
                  <a:pt x="65150" y="673481"/>
                </a:lnTo>
                <a:close/>
              </a:path>
              <a:path w="111759" h="857885">
                <a:moveTo>
                  <a:pt x="65404" y="713155"/>
                </a:moveTo>
                <a:lnTo>
                  <a:pt x="45593" y="713270"/>
                </a:lnTo>
                <a:lnTo>
                  <a:pt x="45720" y="733082"/>
                </a:lnTo>
                <a:lnTo>
                  <a:pt x="65531" y="732967"/>
                </a:lnTo>
                <a:lnTo>
                  <a:pt x="65404" y="713155"/>
                </a:lnTo>
                <a:close/>
              </a:path>
              <a:path w="111759" h="857885">
                <a:moveTo>
                  <a:pt x="11049" y="750773"/>
                </a:moveTo>
                <a:lnTo>
                  <a:pt x="1650" y="756348"/>
                </a:lnTo>
                <a:lnTo>
                  <a:pt x="0" y="762419"/>
                </a:lnTo>
                <a:lnTo>
                  <a:pt x="56388" y="857669"/>
                </a:lnTo>
                <a:lnTo>
                  <a:pt x="67659" y="838073"/>
                </a:lnTo>
                <a:lnTo>
                  <a:pt x="46354" y="838073"/>
                </a:lnTo>
                <a:lnTo>
                  <a:pt x="46354" y="832142"/>
                </a:lnTo>
                <a:lnTo>
                  <a:pt x="48291" y="832130"/>
                </a:lnTo>
                <a:lnTo>
                  <a:pt x="56173" y="818413"/>
                </a:lnTo>
                <a:lnTo>
                  <a:pt x="52580" y="812330"/>
                </a:lnTo>
                <a:lnTo>
                  <a:pt x="46227" y="812330"/>
                </a:lnTo>
                <a:lnTo>
                  <a:pt x="46104" y="801365"/>
                </a:lnTo>
                <a:lnTo>
                  <a:pt x="17145" y="752335"/>
                </a:lnTo>
                <a:lnTo>
                  <a:pt x="11049" y="750773"/>
                </a:lnTo>
                <a:close/>
              </a:path>
              <a:path w="111759" h="857885">
                <a:moveTo>
                  <a:pt x="48291" y="832130"/>
                </a:moveTo>
                <a:lnTo>
                  <a:pt x="46354" y="832142"/>
                </a:lnTo>
                <a:lnTo>
                  <a:pt x="46354" y="838073"/>
                </a:lnTo>
                <a:lnTo>
                  <a:pt x="66167" y="837946"/>
                </a:lnTo>
                <a:lnTo>
                  <a:pt x="66167" y="833069"/>
                </a:lnTo>
                <a:lnTo>
                  <a:pt x="47751" y="833069"/>
                </a:lnTo>
                <a:lnTo>
                  <a:pt x="48291" y="832130"/>
                </a:lnTo>
                <a:close/>
              </a:path>
              <a:path w="111759" h="857885">
                <a:moveTo>
                  <a:pt x="71137" y="832027"/>
                </a:moveTo>
                <a:lnTo>
                  <a:pt x="66167" y="832027"/>
                </a:lnTo>
                <a:lnTo>
                  <a:pt x="66167" y="837946"/>
                </a:lnTo>
                <a:lnTo>
                  <a:pt x="46354" y="838073"/>
                </a:lnTo>
                <a:lnTo>
                  <a:pt x="67659" y="838073"/>
                </a:lnTo>
                <a:lnTo>
                  <a:pt x="71137" y="832027"/>
                </a:lnTo>
                <a:close/>
              </a:path>
              <a:path w="111759" h="857885">
                <a:moveTo>
                  <a:pt x="64221" y="832039"/>
                </a:moveTo>
                <a:lnTo>
                  <a:pt x="48284" y="832142"/>
                </a:lnTo>
                <a:lnTo>
                  <a:pt x="47751" y="833069"/>
                </a:lnTo>
                <a:lnTo>
                  <a:pt x="64770" y="832967"/>
                </a:lnTo>
                <a:lnTo>
                  <a:pt x="64221" y="832039"/>
                </a:lnTo>
                <a:close/>
              </a:path>
              <a:path w="111759" h="857885">
                <a:moveTo>
                  <a:pt x="66167" y="832027"/>
                </a:moveTo>
                <a:lnTo>
                  <a:pt x="64221" y="832039"/>
                </a:lnTo>
                <a:lnTo>
                  <a:pt x="64770" y="832967"/>
                </a:lnTo>
                <a:lnTo>
                  <a:pt x="47751" y="833069"/>
                </a:lnTo>
                <a:lnTo>
                  <a:pt x="66167" y="833069"/>
                </a:lnTo>
                <a:lnTo>
                  <a:pt x="66167" y="832027"/>
                </a:lnTo>
                <a:close/>
              </a:path>
              <a:path w="111759" h="857885">
                <a:moveTo>
                  <a:pt x="56173" y="818413"/>
                </a:moveTo>
                <a:lnTo>
                  <a:pt x="48291" y="832130"/>
                </a:lnTo>
                <a:lnTo>
                  <a:pt x="64221" y="832039"/>
                </a:lnTo>
                <a:lnTo>
                  <a:pt x="56173" y="818413"/>
                </a:lnTo>
                <a:close/>
              </a:path>
              <a:path w="111759" h="857885">
                <a:moveTo>
                  <a:pt x="100456" y="750227"/>
                </a:moveTo>
                <a:lnTo>
                  <a:pt x="94361" y="751865"/>
                </a:lnTo>
                <a:lnTo>
                  <a:pt x="91694" y="756602"/>
                </a:lnTo>
                <a:lnTo>
                  <a:pt x="65970" y="801365"/>
                </a:lnTo>
                <a:lnTo>
                  <a:pt x="66040" y="812215"/>
                </a:lnTo>
                <a:lnTo>
                  <a:pt x="59714" y="812252"/>
                </a:lnTo>
                <a:lnTo>
                  <a:pt x="56173" y="818413"/>
                </a:lnTo>
                <a:lnTo>
                  <a:pt x="64221" y="832039"/>
                </a:lnTo>
                <a:lnTo>
                  <a:pt x="71137" y="832027"/>
                </a:lnTo>
                <a:lnTo>
                  <a:pt x="108839" y="766483"/>
                </a:lnTo>
                <a:lnTo>
                  <a:pt x="111633" y="761746"/>
                </a:lnTo>
                <a:lnTo>
                  <a:pt x="109981" y="755688"/>
                </a:lnTo>
                <a:lnTo>
                  <a:pt x="105046" y="752894"/>
                </a:lnTo>
                <a:lnTo>
                  <a:pt x="100456" y="750227"/>
                </a:lnTo>
                <a:close/>
              </a:path>
              <a:path w="111759" h="857885">
                <a:moveTo>
                  <a:pt x="46158" y="801456"/>
                </a:moveTo>
                <a:lnTo>
                  <a:pt x="46227" y="812330"/>
                </a:lnTo>
                <a:lnTo>
                  <a:pt x="52559" y="812293"/>
                </a:lnTo>
                <a:lnTo>
                  <a:pt x="46158" y="801456"/>
                </a:lnTo>
                <a:close/>
              </a:path>
              <a:path w="111759" h="857885">
                <a:moveTo>
                  <a:pt x="52559" y="812293"/>
                </a:moveTo>
                <a:lnTo>
                  <a:pt x="46227" y="812330"/>
                </a:lnTo>
                <a:lnTo>
                  <a:pt x="52580" y="812330"/>
                </a:lnTo>
                <a:close/>
              </a:path>
              <a:path w="111759" h="857885">
                <a:moveTo>
                  <a:pt x="65913" y="792403"/>
                </a:moveTo>
                <a:lnTo>
                  <a:pt x="46100" y="792518"/>
                </a:lnTo>
                <a:lnTo>
                  <a:pt x="46158" y="801456"/>
                </a:lnTo>
                <a:lnTo>
                  <a:pt x="52559" y="812293"/>
                </a:lnTo>
                <a:lnTo>
                  <a:pt x="59714" y="812252"/>
                </a:lnTo>
                <a:lnTo>
                  <a:pt x="65918" y="801456"/>
                </a:lnTo>
                <a:lnTo>
                  <a:pt x="65913" y="792403"/>
                </a:lnTo>
                <a:close/>
              </a:path>
              <a:path w="111759" h="857885">
                <a:moveTo>
                  <a:pt x="65970" y="801365"/>
                </a:moveTo>
                <a:lnTo>
                  <a:pt x="59714" y="812252"/>
                </a:lnTo>
                <a:lnTo>
                  <a:pt x="66040" y="812215"/>
                </a:lnTo>
                <a:lnTo>
                  <a:pt x="65970" y="801365"/>
                </a:lnTo>
                <a:close/>
              </a:path>
              <a:path w="111759" h="857885">
                <a:moveTo>
                  <a:pt x="65659" y="752779"/>
                </a:moveTo>
                <a:lnTo>
                  <a:pt x="45847" y="752894"/>
                </a:lnTo>
                <a:lnTo>
                  <a:pt x="45974" y="772706"/>
                </a:lnTo>
                <a:lnTo>
                  <a:pt x="65786" y="772591"/>
                </a:lnTo>
                <a:lnTo>
                  <a:pt x="65659" y="752779"/>
                </a:lnTo>
                <a:close/>
              </a:path>
            </a:pathLst>
          </a:custGeom>
          <a:solidFill>
            <a:srgbClr val="0078D6"/>
          </a:solidFill>
        </p:spPr>
        <p:txBody>
          <a:bodyPr wrap="square" lIns="0" tIns="0" rIns="0" bIns="0" rtlCol="0"/>
          <a:lstStyle/>
          <a:p>
            <a:endParaRPr/>
          </a:p>
        </p:txBody>
      </p:sp>
      <p:sp>
        <p:nvSpPr>
          <p:cNvPr id="49" name="object 49"/>
          <p:cNvSpPr txBox="1"/>
          <p:nvPr/>
        </p:nvSpPr>
        <p:spPr>
          <a:xfrm>
            <a:off x="10981435"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50" name="object 50"/>
          <p:cNvSpPr txBox="1"/>
          <p:nvPr/>
        </p:nvSpPr>
        <p:spPr>
          <a:xfrm>
            <a:off x="444500" y="1387221"/>
            <a:ext cx="190309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Segoe UI Semibold"/>
                <a:cs typeface="Segoe UI Semibold"/>
              </a:rPr>
              <a:t>When </a:t>
            </a:r>
            <a:r>
              <a:rPr sz="1800" b="1" spc="-10" dirty="0">
                <a:latin typeface="Segoe UI Semibold"/>
                <a:cs typeface="Segoe UI Semibold"/>
              </a:rPr>
              <a:t>to </a:t>
            </a:r>
            <a:r>
              <a:rPr sz="1800" b="1" spc="-5" dirty="0">
                <a:latin typeface="Segoe UI Semibold"/>
                <a:cs typeface="Segoe UI Semibold"/>
              </a:rPr>
              <a:t>use</a:t>
            </a:r>
            <a:r>
              <a:rPr sz="1800" b="1" spc="-60" dirty="0">
                <a:latin typeface="Segoe UI Semibold"/>
                <a:cs typeface="Segoe UI Semibold"/>
              </a:rPr>
              <a:t> </a:t>
            </a:r>
            <a:r>
              <a:rPr sz="1800" b="1" spc="-5" dirty="0">
                <a:latin typeface="Segoe UI Semibold"/>
                <a:cs typeface="Segoe UI Semibold"/>
              </a:rPr>
              <a:t>what</a:t>
            </a:r>
            <a:endParaRPr sz="1800">
              <a:latin typeface="Segoe UI Semibold"/>
              <a:cs typeface="Segoe UI Semibold"/>
            </a:endParaRPr>
          </a:p>
        </p:txBody>
      </p:sp>
    </p:spTree>
    <p:extLst>
      <p:ext uri="{BB962C8B-B14F-4D97-AF65-F5344CB8AC3E}">
        <p14:creationId xmlns:p14="http://schemas.microsoft.com/office/powerpoint/2010/main" val="322596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711D6-A0AE-0F47-ACAD-26F8AE2FA6A1}"/>
              </a:ext>
            </a:extLst>
          </p:cNvPr>
          <p:cNvSpPr>
            <a:spLocks noGrp="1"/>
          </p:cNvSpPr>
          <p:nvPr>
            <p:ph type="ctrTitle"/>
          </p:nvPr>
        </p:nvSpPr>
        <p:spPr/>
        <p:txBody>
          <a:bodyPr/>
          <a:lstStyle/>
          <a:p>
            <a:r>
              <a:rPr lang="en-US" dirty="0"/>
              <a:t>Era Of Big Data</a:t>
            </a:r>
          </a:p>
        </p:txBody>
      </p:sp>
      <p:sp>
        <p:nvSpPr>
          <p:cNvPr id="4" name="Subtitle 3">
            <a:extLst>
              <a:ext uri="{FF2B5EF4-FFF2-40B4-BE49-F238E27FC236}">
                <a16:creationId xmlns:a16="http://schemas.microsoft.com/office/drawing/2014/main" id="{6D052947-9FE2-9E4C-A804-D1626D68B715}"/>
              </a:ext>
            </a:extLst>
          </p:cNvPr>
          <p:cNvSpPr>
            <a:spLocks noGrp="1"/>
          </p:cNvSpPr>
          <p:nvPr>
            <p:ph type="subTitle" idx="1"/>
          </p:nvPr>
        </p:nvSpPr>
        <p:spPr/>
        <p:txBody>
          <a:bodyPr/>
          <a:lstStyle/>
          <a:p>
            <a:r>
              <a:rPr lang="en-US" dirty="0"/>
              <a:t>How it evolved and what is is for us in current market trends</a:t>
            </a:r>
          </a:p>
        </p:txBody>
      </p:sp>
    </p:spTree>
    <p:extLst>
      <p:ext uri="{BB962C8B-B14F-4D97-AF65-F5344CB8AC3E}">
        <p14:creationId xmlns:p14="http://schemas.microsoft.com/office/powerpoint/2010/main" val="375923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39"/>
        <p:cNvGrpSpPr/>
        <p:nvPr/>
      </p:nvGrpSpPr>
      <p:grpSpPr>
        <a:xfrm>
          <a:off x="0" y="0"/>
          <a:ext cx="0" cy="0"/>
          <a:chOff x="0" y="0"/>
          <a:chExt cx="0" cy="0"/>
        </a:xfrm>
      </p:grpSpPr>
      <p:sp>
        <p:nvSpPr>
          <p:cNvPr id="85" name="Rectangle 8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0" name="Google Shape;5840;p195"/>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IN" sz="5800">
                <a:latin typeface="Calibri"/>
                <a:ea typeface="Calibri"/>
                <a:cs typeface="Calibri"/>
                <a:sym typeface="Calibri"/>
              </a:rPr>
              <a:t>Support for </a:t>
            </a:r>
            <a:br>
              <a:rPr lang="en-IN" sz="5800">
                <a:latin typeface="Calibri"/>
                <a:ea typeface="Calibri"/>
                <a:cs typeface="Calibri"/>
                <a:sym typeface="Calibri"/>
              </a:rPr>
            </a:br>
            <a:r>
              <a:rPr lang="en-IN" sz="5800">
                <a:latin typeface="Calibri"/>
                <a:ea typeface="Calibri"/>
                <a:cs typeface="Calibri"/>
                <a:sym typeface="Calibri"/>
              </a:rPr>
              <a:t>Open source frameworks</a:t>
            </a:r>
          </a:p>
        </p:txBody>
      </p:sp>
      <p:sp>
        <p:nvSpPr>
          <p:cNvPr id="2" name="Subtitle 1">
            <a:extLst>
              <a:ext uri="{FF2B5EF4-FFF2-40B4-BE49-F238E27FC236}">
                <a16:creationId xmlns:a16="http://schemas.microsoft.com/office/drawing/2014/main" id="{DA766830-B285-40E0-8C58-A796B3F1EA7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How to avail the best of the breeds in AI &amp; ML</a:t>
            </a:r>
          </a:p>
        </p:txBody>
      </p:sp>
      <p:cxnSp>
        <p:nvCxnSpPr>
          <p:cNvPr id="89" name="Straight Connector 8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4D01-98C7-D048-B199-09044A3F55C7}"/>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1271121-E4B9-FF4A-9493-8059EDD01F01}"/>
              </a:ext>
            </a:extLst>
          </p:cNvPr>
          <p:cNvPicPr>
            <a:picLocks noGrp="1" noChangeAspect="1"/>
          </p:cNvPicPr>
          <p:nvPr>
            <p:ph idx="1"/>
          </p:nvPr>
        </p:nvPicPr>
        <p:blipFill>
          <a:blip r:embed="rId2"/>
          <a:stretch>
            <a:fillRect/>
          </a:stretch>
        </p:blipFill>
        <p:spPr>
          <a:xfrm>
            <a:off x="198189" y="244707"/>
            <a:ext cx="11795622" cy="6176963"/>
          </a:xfrm>
        </p:spPr>
      </p:pic>
    </p:spTree>
    <p:extLst>
      <p:ext uri="{BB962C8B-B14F-4D97-AF65-F5344CB8AC3E}">
        <p14:creationId xmlns:p14="http://schemas.microsoft.com/office/powerpoint/2010/main" val="390131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938-DEE6-654F-B9DD-A55D5247512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352FD7E-69E4-8B42-9050-E0C722B5A809}"/>
              </a:ext>
            </a:extLst>
          </p:cNvPr>
          <p:cNvPicPr>
            <a:picLocks noGrp="1" noChangeAspect="1"/>
          </p:cNvPicPr>
          <p:nvPr>
            <p:ph idx="1"/>
          </p:nvPr>
        </p:nvPicPr>
        <p:blipFill>
          <a:blip r:embed="rId2"/>
          <a:stretch>
            <a:fillRect/>
          </a:stretch>
        </p:blipFill>
        <p:spPr>
          <a:xfrm>
            <a:off x="750671" y="397146"/>
            <a:ext cx="10603129" cy="5552495"/>
          </a:xfrm>
        </p:spPr>
      </p:pic>
    </p:spTree>
    <p:extLst>
      <p:ext uri="{BB962C8B-B14F-4D97-AF65-F5344CB8AC3E}">
        <p14:creationId xmlns:p14="http://schemas.microsoft.com/office/powerpoint/2010/main" val="3325824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7252-E305-BF47-98A6-A75ADC01CAB2}"/>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1F73CD9-66A6-5045-ACFB-1A9D9C13D0E7}"/>
              </a:ext>
            </a:extLst>
          </p:cNvPr>
          <p:cNvPicPr>
            <a:picLocks noGrp="1" noChangeAspect="1"/>
          </p:cNvPicPr>
          <p:nvPr>
            <p:ph idx="1"/>
          </p:nvPr>
        </p:nvPicPr>
        <p:blipFill>
          <a:blip r:embed="rId2"/>
          <a:stretch>
            <a:fillRect/>
          </a:stretch>
        </p:blipFill>
        <p:spPr>
          <a:xfrm>
            <a:off x="660710" y="365125"/>
            <a:ext cx="10870580" cy="5692550"/>
          </a:xfrm>
        </p:spPr>
      </p:pic>
    </p:spTree>
    <p:extLst>
      <p:ext uri="{BB962C8B-B14F-4D97-AF65-F5344CB8AC3E}">
        <p14:creationId xmlns:p14="http://schemas.microsoft.com/office/powerpoint/2010/main" val="418673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334A-AEF4-A048-9BE3-7BB634EFBE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0D32C4-96FD-984B-A6B2-AF47E575EF3C}"/>
              </a:ext>
            </a:extLst>
          </p:cNvPr>
          <p:cNvPicPr>
            <a:picLocks noGrp="1" noChangeAspect="1"/>
          </p:cNvPicPr>
          <p:nvPr>
            <p:ph idx="1"/>
          </p:nvPr>
        </p:nvPicPr>
        <p:blipFill>
          <a:blip r:embed="rId2"/>
          <a:stretch>
            <a:fillRect/>
          </a:stretch>
        </p:blipFill>
        <p:spPr>
          <a:xfrm>
            <a:off x="708083" y="365125"/>
            <a:ext cx="10645717" cy="5574797"/>
          </a:xfrm>
        </p:spPr>
      </p:pic>
    </p:spTree>
    <p:extLst>
      <p:ext uri="{BB962C8B-B14F-4D97-AF65-F5344CB8AC3E}">
        <p14:creationId xmlns:p14="http://schemas.microsoft.com/office/powerpoint/2010/main" val="26388244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2183</Words>
  <Application>Microsoft Macintosh PowerPoint</Application>
  <PresentationFormat>Widescreen</PresentationFormat>
  <Paragraphs>555</Paragraphs>
  <Slides>52</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Calibri Light</vt:lpstr>
      <vt:lpstr>Noto Sans Symbols</vt:lpstr>
      <vt:lpstr>Quattrocento Sans</vt:lpstr>
      <vt:lpstr>Segoe UI</vt:lpstr>
      <vt:lpstr>Segoe UI Light</vt:lpstr>
      <vt:lpstr>Segoe UI Semibold</vt:lpstr>
      <vt:lpstr>Segoe UI Semilight</vt:lpstr>
      <vt:lpstr>Segoe UI Symbol</vt:lpstr>
      <vt:lpstr>Times New Roman</vt:lpstr>
      <vt:lpstr>Wingdings</vt:lpstr>
      <vt:lpstr>Office Theme</vt:lpstr>
      <vt:lpstr>Day 2 AI</vt:lpstr>
      <vt:lpstr>Agenda</vt:lpstr>
      <vt:lpstr>Can AI solve the AI Problems ?</vt:lpstr>
      <vt:lpstr>PowerPoint Presentation</vt:lpstr>
      <vt:lpstr>Era Of Big Data</vt:lpstr>
      <vt:lpstr>PowerPoint Presentation</vt:lpstr>
      <vt:lpstr>PowerPoint Presentation</vt:lpstr>
      <vt:lpstr>PowerPoint Presentation</vt:lpstr>
      <vt:lpstr>PowerPoint Presentation</vt:lpstr>
      <vt:lpstr>PowerPoint Presentation</vt:lpstr>
      <vt:lpstr>Current Challenges in Big Data</vt:lpstr>
      <vt:lpstr>Azure Databricks Databricks Spark as a managed service on Azure</vt:lpstr>
      <vt:lpstr>PowerPoint Presentation</vt:lpstr>
      <vt:lpstr>Azure Databricks- Expertise no more in Silos</vt:lpstr>
      <vt:lpstr>A R T I F A C T S</vt:lpstr>
      <vt:lpstr>INTEGRATED ENVIRONMENT Comparing Notebooks in Azure Databricks against other IDEs</vt:lpstr>
      <vt:lpstr>M I X I N G L  A N G U A G E S I N N O T E B O O K S</vt:lpstr>
      <vt:lpstr>PowerPoint Presentation</vt:lpstr>
      <vt:lpstr>Train and evaluate machine learning architecture For Cloud environments – Scalable Workspaces</vt:lpstr>
      <vt:lpstr>Azure DataBricks</vt:lpstr>
      <vt:lpstr>What after Big Data ? </vt:lpstr>
      <vt:lpstr>DevOps loop for data science </vt:lpstr>
      <vt:lpstr>Challenges in ML </vt:lpstr>
      <vt:lpstr>Azure Machine Learning service</vt:lpstr>
      <vt:lpstr>WHAT IS AZURE MACHINE LEARNING SERVICE?</vt:lpstr>
      <vt:lpstr>Azure Machine Learning  service features</vt:lpstr>
      <vt:lpstr>Azure ML Artifact Compute Target</vt:lpstr>
      <vt:lpstr>Usecase</vt:lpstr>
      <vt:lpstr>Abstract and learning objectives</vt:lpstr>
      <vt:lpstr>Customer situation </vt:lpstr>
      <vt:lpstr>Customer situation </vt:lpstr>
      <vt:lpstr>Steps Involved </vt:lpstr>
      <vt:lpstr>Architecture </vt:lpstr>
      <vt:lpstr>DevOps for Machine Learning</vt:lpstr>
      <vt:lpstr>Custom AI Typical E2E Process</vt:lpstr>
      <vt:lpstr>DevOps loop for data science </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Deployment</vt:lpstr>
      <vt:lpstr>Azure ML Artifact Deployment</vt:lpstr>
      <vt:lpstr>Deploy Azure ML models at scale </vt:lpstr>
      <vt:lpstr>Deployments to Compute Targets</vt:lpstr>
      <vt:lpstr>Services</vt:lpstr>
      <vt:lpstr>Model deployment options A side-by-side comparison of capabilities and features</vt:lpstr>
      <vt:lpstr>PowerPoint Presentation</vt:lpstr>
      <vt:lpstr>Support for  Open source frameworks</vt:lpstr>
      <vt:lpstr>Popular Frameworks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AI</dc:title>
  <dc:creator>Sashank Pappu</dc:creator>
  <cp:lastModifiedBy>Sashank Pappu</cp:lastModifiedBy>
  <cp:revision>2</cp:revision>
  <dcterms:created xsi:type="dcterms:W3CDTF">2019-06-18T11:40:11Z</dcterms:created>
  <dcterms:modified xsi:type="dcterms:W3CDTF">2019-06-18T11:48:35Z</dcterms:modified>
</cp:coreProperties>
</file>